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8"/>
  </p:notesMasterIdLst>
  <p:sldIdLst>
    <p:sldId id="256" r:id="rId2"/>
    <p:sldId id="261" r:id="rId3"/>
    <p:sldId id="257" r:id="rId4"/>
    <p:sldId id="260" r:id="rId5"/>
    <p:sldId id="258" r:id="rId6"/>
    <p:sldId id="25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4B6042-1C34-4B41-95C0-16912F8B795D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F3C00C-D2B7-4DFC-9DEC-E9332EA9526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3C00C-D2B7-4DFC-9DEC-E9332EA9526E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5E151-3205-4244-A604-AE44F729AEFE}" type="datetime1">
              <a:rPr lang="ru-RU" smtClean="0"/>
              <a:pPr/>
              <a:t>14.10.2014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20E23-825A-4667-B733-5B50E10D1DD8}" type="datetime1">
              <a:rPr lang="ru-RU" smtClean="0"/>
              <a:pPr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4C2A5-DABF-4D16-94B3-AE3CCE1D7933}" type="datetime1">
              <a:rPr lang="ru-RU" smtClean="0"/>
              <a:pPr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ACC72-A67A-42EF-B7D0-809A41E64D25}" type="datetime1">
              <a:rPr lang="ru-RU" smtClean="0"/>
              <a:pPr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B29E2-1E90-4157-AD81-82EC05B22A7F}" type="datetime1">
              <a:rPr lang="ru-RU" smtClean="0"/>
              <a:pPr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A8C-7973-4800-BC32-039863B29176}" type="datetime1">
              <a:rPr lang="ru-RU" smtClean="0"/>
              <a:pPr/>
              <a:t>14.10.2014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821D1-3FE0-4AD1-95C1-7DDE4005B22F}" type="datetime1">
              <a:rPr lang="ru-RU" smtClean="0"/>
              <a:pPr/>
              <a:t>14.10.2014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A2F8B-3A89-47AE-8364-71600F6BF21C}" type="datetime1">
              <a:rPr lang="ru-RU" smtClean="0"/>
              <a:pPr/>
              <a:t>14.10.2014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ADD7C-8491-4B77-82AC-C869796796D9}" type="datetime1">
              <a:rPr lang="ru-RU" smtClean="0"/>
              <a:pPr/>
              <a:t>14.10.2014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F76E4-E08C-4F85-AF19-C3A4CBA6105D}" type="datetime1">
              <a:rPr lang="ru-RU" smtClean="0"/>
              <a:pPr/>
              <a:t>14.10.2014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064C8-AF48-414B-AEA5-6A6C35336884}" type="datetime1">
              <a:rPr lang="ru-RU" smtClean="0"/>
              <a:pPr/>
              <a:t>14.10.2014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5BA6A8B-3364-4F78-8F20-3BB339DB9044}" type="datetime1">
              <a:rPr lang="ru-RU" smtClean="0"/>
              <a:pPr/>
              <a:t>14.10.2014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1484784"/>
            <a:ext cx="4608512" cy="264562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67544" y="260648"/>
            <a:ext cx="83529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German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Business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Culture</a:t>
            </a:r>
            <a:endParaRPr lang="ru-RU" sz="54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88024" y="4509120"/>
            <a:ext cx="4145686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Work was done by</a:t>
            </a:r>
          </a:p>
          <a:p>
            <a:pPr algn="r"/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Tsyplenkova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Valeria </a:t>
            </a:r>
          </a:p>
          <a:p>
            <a:pPr algn="r"/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and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Mikhaylova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Olga</a:t>
            </a:r>
            <a:endParaRPr lang="en-US" sz="3200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r"/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BI 13-1</a:t>
            </a:r>
            <a:endParaRPr lang="ru-RU" sz="32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0512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332656"/>
            <a:ext cx="72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Presentation Content</a:t>
            </a:r>
            <a:endParaRPr lang="ru-RU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1772816"/>
            <a:ext cx="8208912" cy="32829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ts val="4600"/>
              </a:lnSpc>
              <a:buAutoNum type="arabicPeriod"/>
            </a:pPr>
            <a:r>
              <a:rPr lang="en-US" sz="3600" dirty="0" smtClean="0">
                <a:solidFill>
                  <a:schemeClr val="bg1"/>
                </a:solidFill>
              </a:rPr>
              <a:t> Introduction</a:t>
            </a:r>
          </a:p>
          <a:p>
            <a:pPr marL="342900" indent="-342900">
              <a:lnSpc>
                <a:spcPts val="4600"/>
              </a:lnSpc>
              <a:buAutoNum type="arabicPeriod"/>
            </a:pPr>
            <a:r>
              <a:rPr lang="en-US" sz="3600" dirty="0" smtClean="0">
                <a:solidFill>
                  <a:schemeClr val="bg1"/>
                </a:solidFill>
              </a:rPr>
              <a:t> Germans are Accurate and Pedantic</a:t>
            </a:r>
          </a:p>
          <a:p>
            <a:pPr marL="342900" indent="-342900">
              <a:lnSpc>
                <a:spcPts val="4600"/>
              </a:lnSpc>
              <a:buAutoNum type="arabicPeriod"/>
            </a:pPr>
            <a:r>
              <a:rPr lang="en-US" sz="3600" dirty="0" smtClean="0">
                <a:solidFill>
                  <a:schemeClr val="bg1"/>
                </a:solidFill>
              </a:rPr>
              <a:t> Germans are Official and Strict</a:t>
            </a:r>
          </a:p>
          <a:p>
            <a:pPr marL="342900" indent="-342900">
              <a:lnSpc>
                <a:spcPts val="4600"/>
              </a:lnSpc>
              <a:buAutoNum type="arabicPeriod"/>
            </a:pP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smtClean="0">
                <a:solidFill>
                  <a:schemeClr val="bg1"/>
                </a:solidFill>
              </a:rPr>
              <a:t>The Negotiation Rules</a:t>
            </a:r>
            <a:endParaRPr lang="en-US" sz="3600" dirty="0" smtClean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AutoNum type="arabicPeriod"/>
            </a:pPr>
            <a:endParaRPr lang="en-US" dirty="0" smtClean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11560" y="1916832"/>
            <a:ext cx="6984776" cy="61350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4000"/>
              </a:lnSpc>
            </a:pPr>
            <a:r>
              <a:rPr lang="en-US" sz="3600" b="1" i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Because of their:</a:t>
            </a:r>
          </a:p>
          <a:p>
            <a:pPr marL="285750" indent="-285750">
              <a:lnSpc>
                <a:spcPts val="4000"/>
              </a:lnSpc>
            </a:pPr>
            <a:endParaRPr lang="en-US" sz="3600" b="1" i="1" u="sng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285750" indent="-285750">
              <a:lnSpc>
                <a:spcPts val="4000"/>
              </a:lnSpc>
              <a:buFontTx/>
              <a:buChar char="-"/>
            </a:pP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Clarity in all</a:t>
            </a:r>
          </a:p>
          <a:p>
            <a:pPr marL="285750" indent="-285750">
              <a:lnSpc>
                <a:spcPts val="4000"/>
              </a:lnSpc>
              <a:buFontTx/>
              <a:buChar char="-"/>
            </a:pP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Maximal ready</a:t>
            </a:r>
          </a:p>
          <a:p>
            <a:pPr marL="285750" indent="-285750">
              <a:lnSpc>
                <a:spcPts val="4000"/>
              </a:lnSpc>
              <a:buFontTx/>
              <a:buChar char="-"/>
            </a:pP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Impromptu is not welcomed</a:t>
            </a:r>
          </a:p>
          <a:p>
            <a:pPr marL="285750" indent="-285750">
              <a:lnSpc>
                <a:spcPts val="4000"/>
              </a:lnSpc>
              <a:buFontTx/>
              <a:buChar char="-"/>
            </a:pP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Punctuality</a:t>
            </a:r>
          </a:p>
          <a:p>
            <a:pPr marL="285750" indent="-285750">
              <a:lnSpc>
                <a:spcPts val="4000"/>
              </a:lnSpc>
              <a:buFontTx/>
              <a:buChar char="-"/>
            </a:pP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Not flexible</a:t>
            </a:r>
          </a:p>
          <a:p>
            <a:pPr marL="285750" indent="-285750">
              <a:lnSpc>
                <a:spcPts val="4000"/>
              </a:lnSpc>
              <a:buFontTx/>
              <a:buChar char="-"/>
            </a:pP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Do not like to abolish decisions</a:t>
            </a:r>
          </a:p>
          <a:p>
            <a:pPr marL="285750" indent="-285750"/>
            <a:endParaRPr lang="en-US" sz="36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285750" indent="-285750">
              <a:buFontTx/>
              <a:buChar char="-"/>
            </a:pPr>
            <a:endParaRPr lang="en-US" sz="36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285750" indent="-285750">
              <a:buFontTx/>
              <a:buChar char="-"/>
            </a:pPr>
            <a:endParaRPr lang="en-US" sz="36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285750" indent="-285750">
              <a:buFontTx/>
              <a:buChar char="-"/>
            </a:pP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260648"/>
            <a:ext cx="8424936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Germans are Accurate and Pedantic</a:t>
            </a: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2000" dirty="0" smtClean="0">
                <a:solidFill>
                  <a:schemeClr val="bg1"/>
                </a:solidFill>
              </a:rPr>
              <a:t>1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87427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539552" y="260648"/>
            <a:ext cx="813690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Germans are Official and Strict</a:t>
            </a:r>
          </a:p>
          <a:p>
            <a:endParaRPr lang="en-US" sz="2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endParaRPr lang="ru-RU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83568" y="1772816"/>
            <a:ext cx="7992888" cy="4196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ts val="4000"/>
              </a:lnSpc>
            </a:pPr>
            <a:r>
              <a:rPr lang="en-US" sz="3600" b="1" i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Because of their:</a:t>
            </a:r>
          </a:p>
          <a:p>
            <a:pPr marL="285750" indent="-285750">
              <a:lnSpc>
                <a:spcPts val="4000"/>
              </a:lnSpc>
            </a:pPr>
            <a:endParaRPr lang="en-US" sz="3600" b="1" i="1" u="sng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285750" indent="-285750">
              <a:lnSpc>
                <a:spcPts val="4000"/>
              </a:lnSpc>
              <a:buFontTx/>
              <a:buChar char="-"/>
            </a:pP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Official </a:t>
            </a:r>
            <a:r>
              <a:rPr lang="en-US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dresscode</a:t>
            </a:r>
            <a:endParaRPr lang="en-US" sz="36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285750" indent="-285750">
              <a:lnSpc>
                <a:spcPts val="4000"/>
              </a:lnSpc>
              <a:buFontTx/>
              <a:buChar char="-"/>
            </a:pP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Distinction between the business partnership and private life</a:t>
            </a:r>
          </a:p>
          <a:p>
            <a:pPr marL="285750" indent="-285750">
              <a:lnSpc>
                <a:spcPts val="4000"/>
              </a:lnSpc>
              <a:buFontTx/>
              <a:buChar char="-"/>
            </a:pP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The distance in communication in official relationships</a:t>
            </a:r>
          </a:p>
          <a:p>
            <a:pPr marL="285750" indent="-285750">
              <a:lnSpc>
                <a:spcPts val="4000"/>
              </a:lnSpc>
              <a:buFontTx/>
              <a:buChar char="-"/>
            </a:pP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Handshake greetings</a:t>
            </a: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2000" dirty="0" smtClean="0">
                <a:solidFill>
                  <a:schemeClr val="bg1"/>
                </a:solidFill>
              </a:rPr>
              <a:t>2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329" y="916895"/>
            <a:ext cx="9123010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should observe some rules</a:t>
            </a:r>
            <a:r>
              <a:rPr lang="ru-RU" sz="4800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4800" dirty="0" smtClean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200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285750" indent="-285750">
              <a:buFontTx/>
              <a:buChar char="-"/>
            </a:pP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Do not talk with each other during negotiations</a:t>
            </a:r>
          </a:p>
          <a:p>
            <a:pPr marL="285750" indent="-285750">
              <a:buFontTx/>
              <a:buChar char="-"/>
            </a:pP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Do not call somebody</a:t>
            </a:r>
          </a:p>
          <a:p>
            <a:pPr marL="285750" indent="-285750">
              <a:buFontTx/>
              <a:buChar char="-"/>
            </a:pP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Do not leave a cabinet</a:t>
            </a:r>
          </a:p>
          <a:p>
            <a:pPr marL="285750" indent="-285750">
              <a:buFontTx/>
              <a:buChar char="-"/>
            </a:pP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Do not draw in your copybooks </a:t>
            </a:r>
          </a:p>
          <a:p>
            <a:pPr marL="285750" indent="-285750">
              <a:buFontTx/>
              <a:buChar char="-"/>
            </a:pPr>
            <a:endParaRPr lang="ru-RU" sz="32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2000" dirty="0" smtClean="0">
                <a:solidFill>
                  <a:schemeClr val="bg1"/>
                </a:solidFill>
              </a:rPr>
              <a:t>3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6783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83568" y="2276872"/>
            <a:ext cx="80377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Thanks for your attention</a:t>
            </a:r>
            <a:endParaRPr lang="ru-RU" sz="5400" dirty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2763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159</TotalTime>
  <Words>128</Words>
  <Application>Microsoft Office PowerPoint</Application>
  <PresentationFormat>Экран (4:3)</PresentationFormat>
  <Paragraphs>40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эдик</dc:creator>
  <cp:lastModifiedBy>Олька</cp:lastModifiedBy>
  <cp:revision>17</cp:revision>
  <dcterms:created xsi:type="dcterms:W3CDTF">2014-10-13T15:35:52Z</dcterms:created>
  <dcterms:modified xsi:type="dcterms:W3CDTF">2014-10-14T03:03:54Z</dcterms:modified>
</cp:coreProperties>
</file>