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504" r:id="rId3"/>
    <p:sldId id="494" r:id="rId4"/>
    <p:sldId id="353" r:id="rId5"/>
    <p:sldId id="521" r:id="rId6"/>
    <p:sldId id="502" r:id="rId7"/>
    <p:sldId id="530" r:id="rId8"/>
    <p:sldId id="532" r:id="rId9"/>
    <p:sldId id="531" r:id="rId10"/>
    <p:sldId id="533" r:id="rId11"/>
    <p:sldId id="522" r:id="rId12"/>
    <p:sldId id="527" r:id="rId13"/>
    <p:sldId id="528" r:id="rId14"/>
    <p:sldId id="529" r:id="rId15"/>
    <p:sldId id="523" r:id="rId16"/>
    <p:sldId id="526" r:id="rId17"/>
    <p:sldId id="524" r:id="rId18"/>
    <p:sldId id="511" r:id="rId19"/>
    <p:sldId id="512" r:id="rId20"/>
    <p:sldId id="525" r:id="rId21"/>
    <p:sldId id="510" r:id="rId22"/>
    <p:sldId id="514" r:id="rId23"/>
    <p:sldId id="480" r:id="rId24"/>
  </p:sldIdLst>
  <p:sldSz cx="9906000" cy="6858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E3192"/>
    <a:srgbClr val="0A408A"/>
    <a:srgbClr val="09408A"/>
    <a:srgbClr val="00D25F"/>
    <a:srgbClr val="F5750B"/>
    <a:srgbClr val="FFFF66"/>
    <a:srgbClr val="00FF00"/>
    <a:srgbClr val="3366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701" autoAdjust="0"/>
    <p:restoredTop sz="88534" autoAdjust="0"/>
  </p:normalViewPr>
  <p:slideViewPr>
    <p:cSldViewPr>
      <p:cViewPr>
        <p:scale>
          <a:sx n="66" d="100"/>
          <a:sy n="66" d="100"/>
        </p:scale>
        <p:origin x="-1746" y="-6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STUDIOFANTINI\RUSSIA\CATALYZER\20150520%20UNICONFORT%20ATOM200%20Test_1st%20Phase\Emissioni%20UNI-%20SML%20060515_Test01_SF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Flue Gas Temp (Before)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'[Emissioni UNI- SML 060515_Test01_SFN.xlsx]Emissioni UNI- SML 060515'!$C$5:$C$281</c:f>
              <c:numCache>
                <c:formatCode>h:mm</c:formatCode>
                <c:ptCount val="277"/>
                <c:pt idx="0">
                  <c:v>0.40486111111111101</c:v>
                </c:pt>
                <c:pt idx="1">
                  <c:v>0.405555555555555</c:v>
                </c:pt>
                <c:pt idx="2">
                  <c:v>0.40625</c:v>
                </c:pt>
                <c:pt idx="3">
                  <c:v>0.406944444444445</c:v>
                </c:pt>
                <c:pt idx="4">
                  <c:v>0.40763888888888899</c:v>
                </c:pt>
                <c:pt idx="5">
                  <c:v>0.40833333333333299</c:v>
                </c:pt>
                <c:pt idx="6">
                  <c:v>0.40902777777777799</c:v>
                </c:pt>
                <c:pt idx="7">
                  <c:v>0.40972222222222199</c:v>
                </c:pt>
                <c:pt idx="8">
                  <c:v>0.41041666666666698</c:v>
                </c:pt>
                <c:pt idx="9">
                  <c:v>0.41111111111111098</c:v>
                </c:pt>
                <c:pt idx="10">
                  <c:v>0.41180555555555598</c:v>
                </c:pt>
                <c:pt idx="11">
                  <c:v>0.41249999999999998</c:v>
                </c:pt>
                <c:pt idx="12">
                  <c:v>0.41319444444444398</c:v>
                </c:pt>
                <c:pt idx="13">
                  <c:v>0.41388888888888897</c:v>
                </c:pt>
                <c:pt idx="14">
                  <c:v>0.41458333333333303</c:v>
                </c:pt>
                <c:pt idx="15">
                  <c:v>0.41527777777777802</c:v>
                </c:pt>
                <c:pt idx="16">
                  <c:v>0.41597222222222202</c:v>
                </c:pt>
                <c:pt idx="17">
                  <c:v>0.41666666666666702</c:v>
                </c:pt>
                <c:pt idx="18">
                  <c:v>0.41736111111111102</c:v>
                </c:pt>
                <c:pt idx="19">
                  <c:v>0.41805555555555601</c:v>
                </c:pt>
                <c:pt idx="20">
                  <c:v>0.41875000000000001</c:v>
                </c:pt>
                <c:pt idx="21">
                  <c:v>0.41944444444444401</c:v>
                </c:pt>
                <c:pt idx="22">
                  <c:v>0.42013888888888901</c:v>
                </c:pt>
                <c:pt idx="23">
                  <c:v>0.420833333333333</c:v>
                </c:pt>
                <c:pt idx="24">
                  <c:v>0.421527777777778</c:v>
                </c:pt>
                <c:pt idx="25">
                  <c:v>0.422222222222222</c:v>
                </c:pt>
                <c:pt idx="26">
                  <c:v>0.422916666666667</c:v>
                </c:pt>
                <c:pt idx="27">
                  <c:v>0.42361111111111099</c:v>
                </c:pt>
                <c:pt idx="28">
                  <c:v>0.42430555555555599</c:v>
                </c:pt>
                <c:pt idx="29">
                  <c:v>0.42499999999999999</c:v>
                </c:pt>
                <c:pt idx="30">
                  <c:v>0.42569444444444399</c:v>
                </c:pt>
                <c:pt idx="31">
                  <c:v>0.42638888888888898</c:v>
                </c:pt>
                <c:pt idx="32">
                  <c:v>0.42708333333333298</c:v>
                </c:pt>
                <c:pt idx="33">
                  <c:v>0.42777777777777798</c:v>
                </c:pt>
                <c:pt idx="34">
                  <c:v>0.42847222222222198</c:v>
                </c:pt>
                <c:pt idx="35">
                  <c:v>0.42916666666666697</c:v>
                </c:pt>
                <c:pt idx="36">
                  <c:v>0.42986111111111103</c:v>
                </c:pt>
                <c:pt idx="37">
                  <c:v>0.43055555555555602</c:v>
                </c:pt>
                <c:pt idx="38">
                  <c:v>0.43125000000000002</c:v>
                </c:pt>
                <c:pt idx="39">
                  <c:v>0.43194444444444402</c:v>
                </c:pt>
                <c:pt idx="40">
                  <c:v>0.43263888888888902</c:v>
                </c:pt>
                <c:pt idx="41">
                  <c:v>0.43333333333333302</c:v>
                </c:pt>
                <c:pt idx="42">
                  <c:v>0.43402777777777801</c:v>
                </c:pt>
                <c:pt idx="43">
                  <c:v>0.43472222222222201</c:v>
                </c:pt>
                <c:pt idx="44">
                  <c:v>0.43541666666666701</c:v>
                </c:pt>
                <c:pt idx="45">
                  <c:v>0.43611111111111101</c:v>
                </c:pt>
                <c:pt idx="46">
                  <c:v>0.436805555555556</c:v>
                </c:pt>
                <c:pt idx="47">
                  <c:v>0.4375</c:v>
                </c:pt>
                <c:pt idx="48">
                  <c:v>0.438194444444445</c:v>
                </c:pt>
                <c:pt idx="49">
                  <c:v>0.43888888888888899</c:v>
                </c:pt>
                <c:pt idx="50">
                  <c:v>0.43958333333333299</c:v>
                </c:pt>
                <c:pt idx="51">
                  <c:v>0.44027777777777799</c:v>
                </c:pt>
                <c:pt idx="52">
                  <c:v>0.44097222222222199</c:v>
                </c:pt>
                <c:pt idx="53">
                  <c:v>0.44166666666666698</c:v>
                </c:pt>
                <c:pt idx="54">
                  <c:v>0.44236111111111098</c:v>
                </c:pt>
                <c:pt idx="55">
                  <c:v>0.44305555555555598</c:v>
                </c:pt>
                <c:pt idx="56">
                  <c:v>0.44374999999999998</c:v>
                </c:pt>
                <c:pt idx="57">
                  <c:v>0.44444444444444398</c:v>
                </c:pt>
                <c:pt idx="58">
                  <c:v>0.44513888888888897</c:v>
                </c:pt>
                <c:pt idx="59">
                  <c:v>0.44583333333333303</c:v>
                </c:pt>
                <c:pt idx="60">
                  <c:v>0.44652777777777802</c:v>
                </c:pt>
                <c:pt idx="61">
                  <c:v>0.44722222222222202</c:v>
                </c:pt>
                <c:pt idx="62">
                  <c:v>0.44791666666666702</c:v>
                </c:pt>
                <c:pt idx="63">
                  <c:v>0.44861111111111102</c:v>
                </c:pt>
                <c:pt idx="64">
                  <c:v>0.44930555555555601</c:v>
                </c:pt>
                <c:pt idx="65">
                  <c:v>0.45</c:v>
                </c:pt>
                <c:pt idx="66">
                  <c:v>0.45069444444444401</c:v>
                </c:pt>
                <c:pt idx="67">
                  <c:v>0.45138888888888901</c:v>
                </c:pt>
                <c:pt idx="68">
                  <c:v>0.452083333333333</c:v>
                </c:pt>
                <c:pt idx="69">
                  <c:v>0.452777777777778</c:v>
                </c:pt>
                <c:pt idx="70">
                  <c:v>0.453472222222222</c:v>
                </c:pt>
                <c:pt idx="71">
                  <c:v>0.454166666666667</c:v>
                </c:pt>
                <c:pt idx="72">
                  <c:v>0.45486111111111099</c:v>
                </c:pt>
                <c:pt idx="73">
                  <c:v>0.45555555555555599</c:v>
                </c:pt>
                <c:pt idx="74">
                  <c:v>0.45624999999999999</c:v>
                </c:pt>
                <c:pt idx="75">
                  <c:v>0.45694444444444399</c:v>
                </c:pt>
                <c:pt idx="76">
                  <c:v>0.45763888888888898</c:v>
                </c:pt>
                <c:pt idx="77">
                  <c:v>0.45833333333333298</c:v>
                </c:pt>
                <c:pt idx="78">
                  <c:v>0.45902777777777798</c:v>
                </c:pt>
                <c:pt idx="79">
                  <c:v>0.45972222222222198</c:v>
                </c:pt>
                <c:pt idx="80">
                  <c:v>0.46041666666666697</c:v>
                </c:pt>
                <c:pt idx="81">
                  <c:v>0.46111111111111103</c:v>
                </c:pt>
                <c:pt idx="82">
                  <c:v>0.46180555555555602</c:v>
                </c:pt>
                <c:pt idx="83">
                  <c:v>0.46250000000000002</c:v>
                </c:pt>
                <c:pt idx="84">
                  <c:v>0.46319444444444402</c:v>
                </c:pt>
                <c:pt idx="85">
                  <c:v>0.46388888888888902</c:v>
                </c:pt>
                <c:pt idx="86">
                  <c:v>0.46458333333333302</c:v>
                </c:pt>
                <c:pt idx="87">
                  <c:v>0.46527777777777801</c:v>
                </c:pt>
                <c:pt idx="88">
                  <c:v>0.46597222222222201</c:v>
                </c:pt>
                <c:pt idx="89">
                  <c:v>0.46666666666666701</c:v>
                </c:pt>
                <c:pt idx="90">
                  <c:v>0.46736111111111101</c:v>
                </c:pt>
                <c:pt idx="91">
                  <c:v>0.468055555555555</c:v>
                </c:pt>
                <c:pt idx="92">
                  <c:v>0.46875</c:v>
                </c:pt>
                <c:pt idx="93">
                  <c:v>0.469444444444445</c:v>
                </c:pt>
                <c:pt idx="94">
                  <c:v>0.47013888888888899</c:v>
                </c:pt>
                <c:pt idx="95">
                  <c:v>0.47083333333333299</c:v>
                </c:pt>
                <c:pt idx="96">
                  <c:v>0.47152777777777799</c:v>
                </c:pt>
                <c:pt idx="97">
                  <c:v>0.47222222222222199</c:v>
                </c:pt>
                <c:pt idx="98">
                  <c:v>0.47291666666666698</c:v>
                </c:pt>
                <c:pt idx="99">
                  <c:v>0.47361111111111098</c:v>
                </c:pt>
                <c:pt idx="100">
                  <c:v>0.47430555555555598</c:v>
                </c:pt>
                <c:pt idx="101">
                  <c:v>0.47499999999999998</c:v>
                </c:pt>
                <c:pt idx="102">
                  <c:v>0.47569444444444398</c:v>
                </c:pt>
                <c:pt idx="103">
                  <c:v>0.47638888888888897</c:v>
                </c:pt>
                <c:pt idx="104">
                  <c:v>0.47708333333333303</c:v>
                </c:pt>
                <c:pt idx="105">
                  <c:v>0.47777777777777802</c:v>
                </c:pt>
                <c:pt idx="106">
                  <c:v>0.47847222222222202</c:v>
                </c:pt>
                <c:pt idx="107">
                  <c:v>0.47916666666666702</c:v>
                </c:pt>
                <c:pt idx="108">
                  <c:v>0.47986111111111102</c:v>
                </c:pt>
                <c:pt idx="109">
                  <c:v>0.48055555555555601</c:v>
                </c:pt>
                <c:pt idx="110">
                  <c:v>0.48125000000000001</c:v>
                </c:pt>
                <c:pt idx="111">
                  <c:v>0.48194444444444401</c:v>
                </c:pt>
                <c:pt idx="112">
                  <c:v>0.48263888888888901</c:v>
                </c:pt>
                <c:pt idx="113">
                  <c:v>0.483333333333333</c:v>
                </c:pt>
                <c:pt idx="114">
                  <c:v>0.484027777777778</c:v>
                </c:pt>
                <c:pt idx="115">
                  <c:v>0.484722222222222</c:v>
                </c:pt>
                <c:pt idx="116">
                  <c:v>0.485416666666667</c:v>
                </c:pt>
                <c:pt idx="117">
                  <c:v>0.48611111111111099</c:v>
                </c:pt>
                <c:pt idx="118">
                  <c:v>0.48680555555555599</c:v>
                </c:pt>
                <c:pt idx="119">
                  <c:v>0.48749999999999999</c:v>
                </c:pt>
                <c:pt idx="120">
                  <c:v>0.48819444444444399</c:v>
                </c:pt>
                <c:pt idx="121">
                  <c:v>0.48888888888888898</c:v>
                </c:pt>
                <c:pt idx="122">
                  <c:v>0.48958333333333298</c:v>
                </c:pt>
                <c:pt idx="123">
                  <c:v>0.49027777777777798</c:v>
                </c:pt>
                <c:pt idx="124">
                  <c:v>0.49097222222222198</c:v>
                </c:pt>
                <c:pt idx="125">
                  <c:v>0.49166666666666697</c:v>
                </c:pt>
                <c:pt idx="126">
                  <c:v>0.49236111111111103</c:v>
                </c:pt>
                <c:pt idx="127">
                  <c:v>0.49305555555555602</c:v>
                </c:pt>
                <c:pt idx="128">
                  <c:v>0.49375000000000002</c:v>
                </c:pt>
                <c:pt idx="129">
                  <c:v>0.49444444444444402</c:v>
                </c:pt>
                <c:pt idx="130">
                  <c:v>0.49513888888888902</c:v>
                </c:pt>
                <c:pt idx="131">
                  <c:v>0.49583333333333302</c:v>
                </c:pt>
                <c:pt idx="132">
                  <c:v>0.49652777777777801</c:v>
                </c:pt>
                <c:pt idx="133">
                  <c:v>0.49722222222222201</c:v>
                </c:pt>
                <c:pt idx="134">
                  <c:v>0.49791666666666701</c:v>
                </c:pt>
                <c:pt idx="135">
                  <c:v>0.49861111111111101</c:v>
                </c:pt>
                <c:pt idx="136">
                  <c:v>0.499305555555556</c:v>
                </c:pt>
                <c:pt idx="137">
                  <c:v>0.5</c:v>
                </c:pt>
                <c:pt idx="138">
                  <c:v>0.500694444444445</c:v>
                </c:pt>
                <c:pt idx="139">
                  <c:v>0.50138888888888899</c:v>
                </c:pt>
                <c:pt idx="140">
                  <c:v>0.50208333333333299</c:v>
                </c:pt>
                <c:pt idx="141">
                  <c:v>0.50277777777777799</c:v>
                </c:pt>
                <c:pt idx="142">
                  <c:v>0.50347222222222199</c:v>
                </c:pt>
                <c:pt idx="143">
                  <c:v>0.50416666666666599</c:v>
                </c:pt>
                <c:pt idx="144">
                  <c:v>0.50486111111111098</c:v>
                </c:pt>
                <c:pt idx="145">
                  <c:v>0.50555555555555598</c:v>
                </c:pt>
                <c:pt idx="146">
                  <c:v>0.50624999999999998</c:v>
                </c:pt>
                <c:pt idx="147">
                  <c:v>0.50694444444444497</c:v>
                </c:pt>
                <c:pt idx="148">
                  <c:v>0.50763888888888897</c:v>
                </c:pt>
                <c:pt idx="149">
                  <c:v>0.50833333333333297</c:v>
                </c:pt>
                <c:pt idx="150">
                  <c:v>0.50902777777777797</c:v>
                </c:pt>
                <c:pt idx="151">
                  <c:v>0.50972222222222197</c:v>
                </c:pt>
                <c:pt idx="152">
                  <c:v>0.51041666666666596</c:v>
                </c:pt>
                <c:pt idx="153">
                  <c:v>0.51111111111111096</c:v>
                </c:pt>
                <c:pt idx="154">
                  <c:v>0.51180555555555596</c:v>
                </c:pt>
                <c:pt idx="155">
                  <c:v>0.51249999999999996</c:v>
                </c:pt>
                <c:pt idx="156">
                  <c:v>0.51319444444444495</c:v>
                </c:pt>
                <c:pt idx="157">
                  <c:v>0.51388888888888895</c:v>
                </c:pt>
                <c:pt idx="158">
                  <c:v>0.51458333333333295</c:v>
                </c:pt>
                <c:pt idx="159">
                  <c:v>0.51527777777777795</c:v>
                </c:pt>
                <c:pt idx="160">
                  <c:v>0.51597222222222205</c:v>
                </c:pt>
                <c:pt idx="161">
                  <c:v>0.51666666666666705</c:v>
                </c:pt>
                <c:pt idx="162">
                  <c:v>0.51736111111111105</c:v>
                </c:pt>
                <c:pt idx="163">
                  <c:v>0.51805555555555605</c:v>
                </c:pt>
                <c:pt idx="164">
                  <c:v>0.51875000000000004</c:v>
                </c:pt>
                <c:pt idx="165">
                  <c:v>0.51944444444444504</c:v>
                </c:pt>
                <c:pt idx="166">
                  <c:v>0.52013888888888904</c:v>
                </c:pt>
                <c:pt idx="167">
                  <c:v>0.52083333333333304</c:v>
                </c:pt>
                <c:pt idx="168">
                  <c:v>0.52152777777777803</c:v>
                </c:pt>
                <c:pt idx="169">
                  <c:v>0.52222222222222203</c:v>
                </c:pt>
                <c:pt idx="170">
                  <c:v>0.52291666666666703</c:v>
                </c:pt>
                <c:pt idx="171">
                  <c:v>0.52361111111111103</c:v>
                </c:pt>
                <c:pt idx="172">
                  <c:v>0.52430555555555602</c:v>
                </c:pt>
                <c:pt idx="173">
                  <c:v>0.52500000000000002</c:v>
                </c:pt>
                <c:pt idx="174">
                  <c:v>0.52569444444444502</c:v>
                </c:pt>
                <c:pt idx="175">
                  <c:v>0.52638888888888902</c:v>
                </c:pt>
                <c:pt idx="176">
                  <c:v>0.52708333333333302</c:v>
                </c:pt>
                <c:pt idx="177">
                  <c:v>0.52777777777777801</c:v>
                </c:pt>
                <c:pt idx="178">
                  <c:v>0.52847222222222201</c:v>
                </c:pt>
                <c:pt idx="179">
                  <c:v>0.52916666666666701</c:v>
                </c:pt>
                <c:pt idx="180">
                  <c:v>0.52986111111111101</c:v>
                </c:pt>
                <c:pt idx="181">
                  <c:v>0.530555555555556</c:v>
                </c:pt>
                <c:pt idx="182">
                  <c:v>0.53125</c:v>
                </c:pt>
                <c:pt idx="183">
                  <c:v>0.531944444444445</c:v>
                </c:pt>
                <c:pt idx="184">
                  <c:v>0.53263888888888899</c:v>
                </c:pt>
                <c:pt idx="185">
                  <c:v>0.53333333333333299</c:v>
                </c:pt>
                <c:pt idx="186">
                  <c:v>0.53402777777777799</c:v>
                </c:pt>
                <c:pt idx="187">
                  <c:v>0.53472222222222199</c:v>
                </c:pt>
                <c:pt idx="188">
                  <c:v>0.53541666666666599</c:v>
                </c:pt>
                <c:pt idx="189">
                  <c:v>0.53611111111111098</c:v>
                </c:pt>
                <c:pt idx="190">
                  <c:v>0.53680555555555598</c:v>
                </c:pt>
                <c:pt idx="191">
                  <c:v>0.53749999999999998</c:v>
                </c:pt>
                <c:pt idx="192">
                  <c:v>0.53819444444444497</c:v>
                </c:pt>
                <c:pt idx="193">
                  <c:v>0.53888888888888897</c:v>
                </c:pt>
                <c:pt idx="194">
                  <c:v>0.53958333333333297</c:v>
                </c:pt>
                <c:pt idx="195">
                  <c:v>0.54027777777777797</c:v>
                </c:pt>
                <c:pt idx="196">
                  <c:v>0.54097222222222197</c:v>
                </c:pt>
                <c:pt idx="197">
                  <c:v>0.54166666666666696</c:v>
                </c:pt>
                <c:pt idx="198">
                  <c:v>0.54236111111111096</c:v>
                </c:pt>
                <c:pt idx="199">
                  <c:v>0.54305555555555596</c:v>
                </c:pt>
                <c:pt idx="200">
                  <c:v>0.54374999999999996</c:v>
                </c:pt>
                <c:pt idx="201">
                  <c:v>0.54444444444444395</c:v>
                </c:pt>
                <c:pt idx="202">
                  <c:v>0.54513888888888895</c:v>
                </c:pt>
                <c:pt idx="203">
                  <c:v>0.54583333333333295</c:v>
                </c:pt>
                <c:pt idx="204">
                  <c:v>0.54652777777777795</c:v>
                </c:pt>
                <c:pt idx="205">
                  <c:v>0.54722222222222205</c:v>
                </c:pt>
                <c:pt idx="206">
                  <c:v>0.54791666666666705</c:v>
                </c:pt>
                <c:pt idx="207">
                  <c:v>0.54861111111111105</c:v>
                </c:pt>
                <c:pt idx="208">
                  <c:v>0.54930555555555605</c:v>
                </c:pt>
                <c:pt idx="209">
                  <c:v>0.55000000000000004</c:v>
                </c:pt>
                <c:pt idx="210">
                  <c:v>0.55069444444444504</c:v>
                </c:pt>
                <c:pt idx="211">
                  <c:v>0.55138888888888904</c:v>
                </c:pt>
                <c:pt idx="212">
                  <c:v>0.55208333333333304</c:v>
                </c:pt>
                <c:pt idx="213">
                  <c:v>0.55277777777777803</c:v>
                </c:pt>
                <c:pt idx="214">
                  <c:v>0.55347222222222203</c:v>
                </c:pt>
                <c:pt idx="215">
                  <c:v>0.55416666666666703</c:v>
                </c:pt>
                <c:pt idx="216">
                  <c:v>0.55486111111111103</c:v>
                </c:pt>
                <c:pt idx="217">
                  <c:v>0.55555555555555602</c:v>
                </c:pt>
                <c:pt idx="218">
                  <c:v>0.55625000000000002</c:v>
                </c:pt>
                <c:pt idx="219">
                  <c:v>0.55694444444444502</c:v>
                </c:pt>
                <c:pt idx="220">
                  <c:v>0.55763888888888902</c:v>
                </c:pt>
                <c:pt idx="221">
                  <c:v>0.55833333333333302</c:v>
                </c:pt>
                <c:pt idx="222">
                  <c:v>0.55902777777777801</c:v>
                </c:pt>
                <c:pt idx="223">
                  <c:v>0.55972222222222201</c:v>
                </c:pt>
                <c:pt idx="224">
                  <c:v>0.56041666666666701</c:v>
                </c:pt>
                <c:pt idx="225">
                  <c:v>0.56111111111111101</c:v>
                </c:pt>
                <c:pt idx="226">
                  <c:v>0.561805555555556</c:v>
                </c:pt>
                <c:pt idx="227">
                  <c:v>0.5625</c:v>
                </c:pt>
                <c:pt idx="228">
                  <c:v>0.563194444444445</c:v>
                </c:pt>
                <c:pt idx="229">
                  <c:v>0.56388888888888899</c:v>
                </c:pt>
                <c:pt idx="230">
                  <c:v>0.56458333333333299</c:v>
                </c:pt>
                <c:pt idx="231">
                  <c:v>0.56527777777777799</c:v>
                </c:pt>
                <c:pt idx="232">
                  <c:v>0.56597222222222199</c:v>
                </c:pt>
                <c:pt idx="233">
                  <c:v>0.56666666666666698</c:v>
                </c:pt>
                <c:pt idx="234">
                  <c:v>0.56736111111111098</c:v>
                </c:pt>
                <c:pt idx="235">
                  <c:v>0.56805555555555598</c:v>
                </c:pt>
                <c:pt idx="236">
                  <c:v>0.56874999999999998</c:v>
                </c:pt>
                <c:pt idx="237">
                  <c:v>0.56944444444444497</c:v>
                </c:pt>
                <c:pt idx="238">
                  <c:v>0.57013888888888897</c:v>
                </c:pt>
                <c:pt idx="239">
                  <c:v>0.57083333333333297</c:v>
                </c:pt>
                <c:pt idx="240">
                  <c:v>0.57152777777777797</c:v>
                </c:pt>
                <c:pt idx="241">
                  <c:v>0.57222222222222197</c:v>
                </c:pt>
                <c:pt idx="242">
                  <c:v>0.57291666666666696</c:v>
                </c:pt>
                <c:pt idx="243">
                  <c:v>0.57361111111111096</c:v>
                </c:pt>
                <c:pt idx="244">
                  <c:v>0.57430555555555596</c:v>
                </c:pt>
                <c:pt idx="245">
                  <c:v>0.57499999999999996</c:v>
                </c:pt>
                <c:pt idx="246">
                  <c:v>0.57569444444444495</c:v>
                </c:pt>
                <c:pt idx="247">
                  <c:v>0.57638888888888895</c:v>
                </c:pt>
                <c:pt idx="248">
                  <c:v>0.57708333333333295</c:v>
                </c:pt>
                <c:pt idx="249">
                  <c:v>0.57777777777777795</c:v>
                </c:pt>
                <c:pt idx="250">
                  <c:v>0.57847222222222205</c:v>
                </c:pt>
                <c:pt idx="251">
                  <c:v>0.57916666666666705</c:v>
                </c:pt>
                <c:pt idx="252">
                  <c:v>0.57986111111111105</c:v>
                </c:pt>
                <c:pt idx="253">
                  <c:v>0.58055555555555605</c:v>
                </c:pt>
                <c:pt idx="254">
                  <c:v>0.58125000000000004</c:v>
                </c:pt>
                <c:pt idx="255">
                  <c:v>0.58194444444444504</c:v>
                </c:pt>
                <c:pt idx="256">
                  <c:v>0.58263888888888904</c:v>
                </c:pt>
                <c:pt idx="257">
                  <c:v>0.58333333333333304</c:v>
                </c:pt>
                <c:pt idx="258">
                  <c:v>0.58402777777777803</c:v>
                </c:pt>
                <c:pt idx="259">
                  <c:v>0.58472222222222203</c:v>
                </c:pt>
                <c:pt idx="260">
                  <c:v>0.58541666666666703</c:v>
                </c:pt>
                <c:pt idx="261">
                  <c:v>0.58611111111111103</c:v>
                </c:pt>
                <c:pt idx="262">
                  <c:v>0.58680555555555602</c:v>
                </c:pt>
                <c:pt idx="263">
                  <c:v>0.58750000000000002</c:v>
                </c:pt>
                <c:pt idx="264">
                  <c:v>0.58819444444444502</c:v>
                </c:pt>
                <c:pt idx="265">
                  <c:v>0.58888888888888902</c:v>
                </c:pt>
                <c:pt idx="266">
                  <c:v>0.58958333333333302</c:v>
                </c:pt>
                <c:pt idx="267">
                  <c:v>0.59027777777777801</c:v>
                </c:pt>
                <c:pt idx="268">
                  <c:v>0.59097222222222201</c:v>
                </c:pt>
                <c:pt idx="269">
                  <c:v>0.59166666666666701</c:v>
                </c:pt>
                <c:pt idx="270">
                  <c:v>0.59236111111111101</c:v>
                </c:pt>
                <c:pt idx="271">
                  <c:v>0.593055555555556</c:v>
                </c:pt>
                <c:pt idx="272">
                  <c:v>0.59375</c:v>
                </c:pt>
                <c:pt idx="273">
                  <c:v>0.594444444444445</c:v>
                </c:pt>
                <c:pt idx="274">
                  <c:v>0.59513888888888899</c:v>
                </c:pt>
                <c:pt idx="275">
                  <c:v>0.59583333333333299</c:v>
                </c:pt>
                <c:pt idx="276">
                  <c:v>0.59652777777777799</c:v>
                </c:pt>
              </c:numCache>
            </c:numRef>
          </c:xVal>
          <c:yVal>
            <c:numRef>
              <c:f>'[Emissioni UNI- SML 060515_Test01_SFN.xlsx]Emissioni UNI- SML 060515'!$T$5:$T$281</c:f>
              <c:numCache>
                <c:formatCode>General</c:formatCode>
                <c:ptCount val="277"/>
                <c:pt idx="0">
                  <c:v>63.3</c:v>
                </c:pt>
                <c:pt idx="1">
                  <c:v>63.4</c:v>
                </c:pt>
                <c:pt idx="2">
                  <c:v>64.099999999999994</c:v>
                </c:pt>
                <c:pt idx="3">
                  <c:v>64.7</c:v>
                </c:pt>
                <c:pt idx="4">
                  <c:v>65.900000000000006</c:v>
                </c:pt>
                <c:pt idx="5">
                  <c:v>67.5</c:v>
                </c:pt>
                <c:pt idx="6">
                  <c:v>68.7</c:v>
                </c:pt>
                <c:pt idx="7">
                  <c:v>69.8</c:v>
                </c:pt>
                <c:pt idx="8">
                  <c:v>71.099999999999994</c:v>
                </c:pt>
                <c:pt idx="9">
                  <c:v>72.400000000000006</c:v>
                </c:pt>
                <c:pt idx="10">
                  <c:v>73.400000000000006</c:v>
                </c:pt>
                <c:pt idx="11">
                  <c:v>74.3</c:v>
                </c:pt>
                <c:pt idx="12">
                  <c:v>75.8</c:v>
                </c:pt>
                <c:pt idx="13">
                  <c:v>77.400000000000006</c:v>
                </c:pt>
                <c:pt idx="14">
                  <c:v>79.2</c:v>
                </c:pt>
                <c:pt idx="15">
                  <c:v>80.5</c:v>
                </c:pt>
                <c:pt idx="16">
                  <c:v>81.8</c:v>
                </c:pt>
                <c:pt idx="17">
                  <c:v>83.1</c:v>
                </c:pt>
                <c:pt idx="18">
                  <c:v>84.7</c:v>
                </c:pt>
                <c:pt idx="19">
                  <c:v>86.3</c:v>
                </c:pt>
                <c:pt idx="20">
                  <c:v>87.4</c:v>
                </c:pt>
                <c:pt idx="21">
                  <c:v>88.6</c:v>
                </c:pt>
                <c:pt idx="22">
                  <c:v>89.5</c:v>
                </c:pt>
                <c:pt idx="23">
                  <c:v>90.5</c:v>
                </c:pt>
                <c:pt idx="24">
                  <c:v>91.7</c:v>
                </c:pt>
                <c:pt idx="25">
                  <c:v>93.1</c:v>
                </c:pt>
                <c:pt idx="26">
                  <c:v>94.3</c:v>
                </c:pt>
                <c:pt idx="27">
                  <c:v>95.2</c:v>
                </c:pt>
                <c:pt idx="28">
                  <c:v>95.8</c:v>
                </c:pt>
                <c:pt idx="29">
                  <c:v>96.3</c:v>
                </c:pt>
                <c:pt idx="30">
                  <c:v>96.5</c:v>
                </c:pt>
                <c:pt idx="31">
                  <c:v>97</c:v>
                </c:pt>
                <c:pt idx="32">
                  <c:v>97.6</c:v>
                </c:pt>
                <c:pt idx="33">
                  <c:v>98.2</c:v>
                </c:pt>
                <c:pt idx="34">
                  <c:v>98.7</c:v>
                </c:pt>
                <c:pt idx="35">
                  <c:v>99.2</c:v>
                </c:pt>
                <c:pt idx="36">
                  <c:v>99.6</c:v>
                </c:pt>
                <c:pt idx="37">
                  <c:v>99.8</c:v>
                </c:pt>
                <c:pt idx="38">
                  <c:v>100.1</c:v>
                </c:pt>
                <c:pt idx="39">
                  <c:v>100.3</c:v>
                </c:pt>
                <c:pt idx="40">
                  <c:v>100.5</c:v>
                </c:pt>
                <c:pt idx="41">
                  <c:v>101</c:v>
                </c:pt>
                <c:pt idx="42">
                  <c:v>101.5</c:v>
                </c:pt>
                <c:pt idx="43">
                  <c:v>101.7</c:v>
                </c:pt>
                <c:pt idx="44">
                  <c:v>101.8</c:v>
                </c:pt>
                <c:pt idx="45">
                  <c:v>102.1</c:v>
                </c:pt>
                <c:pt idx="46">
                  <c:v>102.6</c:v>
                </c:pt>
                <c:pt idx="47">
                  <c:v>103.1</c:v>
                </c:pt>
                <c:pt idx="48">
                  <c:v>103.6</c:v>
                </c:pt>
                <c:pt idx="49">
                  <c:v>103.7</c:v>
                </c:pt>
                <c:pt idx="50">
                  <c:v>103.5</c:v>
                </c:pt>
                <c:pt idx="51">
                  <c:v>103.5</c:v>
                </c:pt>
                <c:pt idx="52">
                  <c:v>103.5</c:v>
                </c:pt>
                <c:pt idx="53">
                  <c:v>103.5</c:v>
                </c:pt>
                <c:pt idx="54">
                  <c:v>103.1</c:v>
                </c:pt>
                <c:pt idx="55">
                  <c:v>103.2</c:v>
                </c:pt>
                <c:pt idx="56">
                  <c:v>103.6</c:v>
                </c:pt>
                <c:pt idx="57">
                  <c:v>103.5</c:v>
                </c:pt>
                <c:pt idx="58">
                  <c:v>103.3</c:v>
                </c:pt>
                <c:pt idx="59">
                  <c:v>103.4</c:v>
                </c:pt>
                <c:pt idx="60">
                  <c:v>103.5</c:v>
                </c:pt>
                <c:pt idx="61">
                  <c:v>103.5</c:v>
                </c:pt>
                <c:pt idx="62">
                  <c:v>103.6</c:v>
                </c:pt>
                <c:pt idx="63">
                  <c:v>104.1</c:v>
                </c:pt>
                <c:pt idx="64">
                  <c:v>104.5</c:v>
                </c:pt>
                <c:pt idx="65">
                  <c:v>104.9</c:v>
                </c:pt>
                <c:pt idx="66">
                  <c:v>105.2</c:v>
                </c:pt>
                <c:pt idx="67">
                  <c:v>105.4</c:v>
                </c:pt>
                <c:pt idx="68">
                  <c:v>105.9</c:v>
                </c:pt>
                <c:pt idx="69">
                  <c:v>106.3</c:v>
                </c:pt>
                <c:pt idx="70">
                  <c:v>106.5</c:v>
                </c:pt>
                <c:pt idx="71">
                  <c:v>106.5</c:v>
                </c:pt>
                <c:pt idx="72">
                  <c:v>106.5</c:v>
                </c:pt>
                <c:pt idx="73">
                  <c:v>106.7</c:v>
                </c:pt>
                <c:pt idx="74">
                  <c:v>106.7</c:v>
                </c:pt>
                <c:pt idx="75">
                  <c:v>106.8</c:v>
                </c:pt>
                <c:pt idx="76">
                  <c:v>106.6</c:v>
                </c:pt>
                <c:pt idx="77">
                  <c:v>106.3</c:v>
                </c:pt>
                <c:pt idx="78">
                  <c:v>106.2</c:v>
                </c:pt>
                <c:pt idx="79">
                  <c:v>106.2</c:v>
                </c:pt>
                <c:pt idx="80">
                  <c:v>106.3</c:v>
                </c:pt>
                <c:pt idx="81">
                  <c:v>106.2</c:v>
                </c:pt>
                <c:pt idx="82">
                  <c:v>106.2</c:v>
                </c:pt>
                <c:pt idx="83">
                  <c:v>106.1</c:v>
                </c:pt>
                <c:pt idx="84">
                  <c:v>105.8</c:v>
                </c:pt>
                <c:pt idx="85">
                  <c:v>106.2</c:v>
                </c:pt>
                <c:pt idx="86">
                  <c:v>106.3</c:v>
                </c:pt>
                <c:pt idx="87">
                  <c:v>106.1</c:v>
                </c:pt>
                <c:pt idx="88">
                  <c:v>106.3</c:v>
                </c:pt>
                <c:pt idx="89">
                  <c:v>106</c:v>
                </c:pt>
                <c:pt idx="90">
                  <c:v>106</c:v>
                </c:pt>
                <c:pt idx="91">
                  <c:v>106.3</c:v>
                </c:pt>
                <c:pt idx="92">
                  <c:v>106.5</c:v>
                </c:pt>
                <c:pt idx="93">
                  <c:v>106.7</c:v>
                </c:pt>
                <c:pt idx="94">
                  <c:v>107</c:v>
                </c:pt>
                <c:pt idx="95">
                  <c:v>106.9</c:v>
                </c:pt>
                <c:pt idx="96">
                  <c:v>106.7</c:v>
                </c:pt>
                <c:pt idx="97">
                  <c:v>106.6</c:v>
                </c:pt>
                <c:pt idx="98">
                  <c:v>106.7</c:v>
                </c:pt>
                <c:pt idx="99">
                  <c:v>106.3</c:v>
                </c:pt>
                <c:pt idx="100">
                  <c:v>106.4</c:v>
                </c:pt>
                <c:pt idx="101">
                  <c:v>106.8</c:v>
                </c:pt>
                <c:pt idx="102">
                  <c:v>107.3</c:v>
                </c:pt>
                <c:pt idx="103">
                  <c:v>107.6</c:v>
                </c:pt>
                <c:pt idx="104">
                  <c:v>107.4</c:v>
                </c:pt>
                <c:pt idx="105">
                  <c:v>107.9</c:v>
                </c:pt>
                <c:pt idx="106">
                  <c:v>108.3</c:v>
                </c:pt>
                <c:pt idx="107">
                  <c:v>108.2</c:v>
                </c:pt>
                <c:pt idx="108">
                  <c:v>108</c:v>
                </c:pt>
                <c:pt idx="109">
                  <c:v>108.3</c:v>
                </c:pt>
                <c:pt idx="110">
                  <c:v>108.6</c:v>
                </c:pt>
                <c:pt idx="111">
                  <c:v>108.3</c:v>
                </c:pt>
                <c:pt idx="112">
                  <c:v>108.1</c:v>
                </c:pt>
                <c:pt idx="113">
                  <c:v>108.5</c:v>
                </c:pt>
                <c:pt idx="114">
                  <c:v>108.4</c:v>
                </c:pt>
                <c:pt idx="115">
                  <c:v>108.3</c:v>
                </c:pt>
                <c:pt idx="116">
                  <c:v>108.4</c:v>
                </c:pt>
                <c:pt idx="117">
                  <c:v>108.6</c:v>
                </c:pt>
                <c:pt idx="118">
                  <c:v>108.9</c:v>
                </c:pt>
                <c:pt idx="119">
                  <c:v>109</c:v>
                </c:pt>
                <c:pt idx="120">
                  <c:v>109.2</c:v>
                </c:pt>
                <c:pt idx="121">
                  <c:v>109.2</c:v>
                </c:pt>
                <c:pt idx="122">
                  <c:v>109.4</c:v>
                </c:pt>
                <c:pt idx="123">
                  <c:v>109.6</c:v>
                </c:pt>
                <c:pt idx="124">
                  <c:v>110.1</c:v>
                </c:pt>
                <c:pt idx="125">
                  <c:v>110.7</c:v>
                </c:pt>
                <c:pt idx="126">
                  <c:v>111</c:v>
                </c:pt>
                <c:pt idx="127">
                  <c:v>111</c:v>
                </c:pt>
                <c:pt idx="128">
                  <c:v>111.1</c:v>
                </c:pt>
                <c:pt idx="129">
                  <c:v>111.2</c:v>
                </c:pt>
                <c:pt idx="130">
                  <c:v>111.3</c:v>
                </c:pt>
                <c:pt idx="131">
                  <c:v>111.6</c:v>
                </c:pt>
                <c:pt idx="132">
                  <c:v>111.6</c:v>
                </c:pt>
                <c:pt idx="133">
                  <c:v>111.5</c:v>
                </c:pt>
                <c:pt idx="134">
                  <c:v>111.5</c:v>
                </c:pt>
                <c:pt idx="135">
                  <c:v>111.1</c:v>
                </c:pt>
                <c:pt idx="136">
                  <c:v>110.6</c:v>
                </c:pt>
                <c:pt idx="137">
                  <c:v>110.4</c:v>
                </c:pt>
                <c:pt idx="138">
                  <c:v>110.4</c:v>
                </c:pt>
                <c:pt idx="139">
                  <c:v>110.9</c:v>
                </c:pt>
                <c:pt idx="140">
                  <c:v>111</c:v>
                </c:pt>
                <c:pt idx="141">
                  <c:v>111</c:v>
                </c:pt>
                <c:pt idx="142">
                  <c:v>110.6</c:v>
                </c:pt>
                <c:pt idx="143">
                  <c:v>110.5</c:v>
                </c:pt>
                <c:pt idx="144">
                  <c:v>111</c:v>
                </c:pt>
                <c:pt idx="145">
                  <c:v>111.8</c:v>
                </c:pt>
                <c:pt idx="146">
                  <c:v>112.1</c:v>
                </c:pt>
                <c:pt idx="147">
                  <c:v>111.9</c:v>
                </c:pt>
                <c:pt idx="148">
                  <c:v>111.6</c:v>
                </c:pt>
                <c:pt idx="149">
                  <c:v>111.2</c:v>
                </c:pt>
                <c:pt idx="150">
                  <c:v>110.8</c:v>
                </c:pt>
                <c:pt idx="151">
                  <c:v>110.4</c:v>
                </c:pt>
                <c:pt idx="152">
                  <c:v>110.6</c:v>
                </c:pt>
                <c:pt idx="153">
                  <c:v>110.6</c:v>
                </c:pt>
                <c:pt idx="154">
                  <c:v>110.6</c:v>
                </c:pt>
                <c:pt idx="155">
                  <c:v>110.7</c:v>
                </c:pt>
                <c:pt idx="156">
                  <c:v>110.7</c:v>
                </c:pt>
                <c:pt idx="157">
                  <c:v>110.8</c:v>
                </c:pt>
                <c:pt idx="158">
                  <c:v>111.3</c:v>
                </c:pt>
                <c:pt idx="159">
                  <c:v>111.5</c:v>
                </c:pt>
                <c:pt idx="160">
                  <c:v>110.8</c:v>
                </c:pt>
                <c:pt idx="161">
                  <c:v>110.8</c:v>
                </c:pt>
                <c:pt idx="162">
                  <c:v>111</c:v>
                </c:pt>
                <c:pt idx="163">
                  <c:v>111</c:v>
                </c:pt>
                <c:pt idx="164">
                  <c:v>111.2</c:v>
                </c:pt>
                <c:pt idx="165">
                  <c:v>112</c:v>
                </c:pt>
                <c:pt idx="166">
                  <c:v>112.2</c:v>
                </c:pt>
                <c:pt idx="167">
                  <c:v>112.3</c:v>
                </c:pt>
                <c:pt idx="168">
                  <c:v>112.6</c:v>
                </c:pt>
                <c:pt idx="169">
                  <c:v>112.5</c:v>
                </c:pt>
                <c:pt idx="170">
                  <c:v>112.7</c:v>
                </c:pt>
                <c:pt idx="171">
                  <c:v>113</c:v>
                </c:pt>
                <c:pt idx="172">
                  <c:v>113.4</c:v>
                </c:pt>
                <c:pt idx="173">
                  <c:v>113.2</c:v>
                </c:pt>
                <c:pt idx="174">
                  <c:v>113.3</c:v>
                </c:pt>
                <c:pt idx="175">
                  <c:v>113.3</c:v>
                </c:pt>
                <c:pt idx="176">
                  <c:v>113.1</c:v>
                </c:pt>
                <c:pt idx="177">
                  <c:v>112.9</c:v>
                </c:pt>
                <c:pt idx="178">
                  <c:v>112.9</c:v>
                </c:pt>
                <c:pt idx="179">
                  <c:v>113.1</c:v>
                </c:pt>
                <c:pt idx="180">
                  <c:v>113.4</c:v>
                </c:pt>
                <c:pt idx="181">
                  <c:v>113.8</c:v>
                </c:pt>
                <c:pt idx="182">
                  <c:v>113.7</c:v>
                </c:pt>
                <c:pt idx="183">
                  <c:v>113.6</c:v>
                </c:pt>
                <c:pt idx="184">
                  <c:v>113.6</c:v>
                </c:pt>
                <c:pt idx="185">
                  <c:v>113.9</c:v>
                </c:pt>
                <c:pt idx="186">
                  <c:v>114.4</c:v>
                </c:pt>
                <c:pt idx="187">
                  <c:v>114.1</c:v>
                </c:pt>
                <c:pt idx="188">
                  <c:v>113.8</c:v>
                </c:pt>
                <c:pt idx="189">
                  <c:v>113.6</c:v>
                </c:pt>
                <c:pt idx="190">
                  <c:v>114</c:v>
                </c:pt>
                <c:pt idx="191">
                  <c:v>114.1</c:v>
                </c:pt>
                <c:pt idx="192">
                  <c:v>114.2</c:v>
                </c:pt>
                <c:pt idx="193">
                  <c:v>114.3</c:v>
                </c:pt>
                <c:pt idx="194">
                  <c:v>114.4</c:v>
                </c:pt>
                <c:pt idx="195">
                  <c:v>114.4</c:v>
                </c:pt>
                <c:pt idx="196">
                  <c:v>114.3</c:v>
                </c:pt>
                <c:pt idx="197">
                  <c:v>114.2</c:v>
                </c:pt>
                <c:pt idx="198">
                  <c:v>114</c:v>
                </c:pt>
                <c:pt idx="199">
                  <c:v>114</c:v>
                </c:pt>
                <c:pt idx="200">
                  <c:v>114.1</c:v>
                </c:pt>
                <c:pt idx="201">
                  <c:v>114</c:v>
                </c:pt>
                <c:pt idx="202">
                  <c:v>113.7</c:v>
                </c:pt>
                <c:pt idx="203">
                  <c:v>113.3</c:v>
                </c:pt>
                <c:pt idx="204">
                  <c:v>113.3</c:v>
                </c:pt>
                <c:pt idx="205">
                  <c:v>113.7</c:v>
                </c:pt>
                <c:pt idx="206">
                  <c:v>113.6</c:v>
                </c:pt>
                <c:pt idx="207">
                  <c:v>113.5</c:v>
                </c:pt>
                <c:pt idx="208">
                  <c:v>113.6</c:v>
                </c:pt>
                <c:pt idx="209">
                  <c:v>113.9</c:v>
                </c:pt>
                <c:pt idx="210">
                  <c:v>114.2</c:v>
                </c:pt>
                <c:pt idx="211">
                  <c:v>114</c:v>
                </c:pt>
                <c:pt idx="212">
                  <c:v>114</c:v>
                </c:pt>
                <c:pt idx="213">
                  <c:v>114.1</c:v>
                </c:pt>
                <c:pt idx="214">
                  <c:v>114</c:v>
                </c:pt>
                <c:pt idx="215">
                  <c:v>113.6</c:v>
                </c:pt>
                <c:pt idx="216">
                  <c:v>113.2</c:v>
                </c:pt>
                <c:pt idx="217">
                  <c:v>113.2</c:v>
                </c:pt>
                <c:pt idx="218">
                  <c:v>113.3</c:v>
                </c:pt>
                <c:pt idx="219">
                  <c:v>113.5</c:v>
                </c:pt>
                <c:pt idx="220">
                  <c:v>113.4</c:v>
                </c:pt>
                <c:pt idx="221">
                  <c:v>113.8</c:v>
                </c:pt>
                <c:pt idx="222">
                  <c:v>113.9</c:v>
                </c:pt>
                <c:pt idx="223">
                  <c:v>113.9</c:v>
                </c:pt>
                <c:pt idx="224">
                  <c:v>114.1</c:v>
                </c:pt>
                <c:pt idx="225">
                  <c:v>113.9</c:v>
                </c:pt>
                <c:pt idx="226">
                  <c:v>114</c:v>
                </c:pt>
                <c:pt idx="227">
                  <c:v>114.2</c:v>
                </c:pt>
                <c:pt idx="228">
                  <c:v>114.2</c:v>
                </c:pt>
                <c:pt idx="229">
                  <c:v>114.3</c:v>
                </c:pt>
                <c:pt idx="230">
                  <c:v>114.6</c:v>
                </c:pt>
                <c:pt idx="231">
                  <c:v>114.7</c:v>
                </c:pt>
                <c:pt idx="232">
                  <c:v>114.6</c:v>
                </c:pt>
                <c:pt idx="233">
                  <c:v>114.4</c:v>
                </c:pt>
                <c:pt idx="234">
                  <c:v>114.3</c:v>
                </c:pt>
                <c:pt idx="235">
                  <c:v>114.6</c:v>
                </c:pt>
                <c:pt idx="236">
                  <c:v>114.8</c:v>
                </c:pt>
                <c:pt idx="237">
                  <c:v>114.9</c:v>
                </c:pt>
                <c:pt idx="238">
                  <c:v>115.2</c:v>
                </c:pt>
                <c:pt idx="239">
                  <c:v>115.2</c:v>
                </c:pt>
                <c:pt idx="240">
                  <c:v>114.8</c:v>
                </c:pt>
                <c:pt idx="241">
                  <c:v>114.4</c:v>
                </c:pt>
                <c:pt idx="242">
                  <c:v>114.6</c:v>
                </c:pt>
                <c:pt idx="243">
                  <c:v>114.6</c:v>
                </c:pt>
                <c:pt idx="244">
                  <c:v>114.8</c:v>
                </c:pt>
                <c:pt idx="245">
                  <c:v>115.1</c:v>
                </c:pt>
                <c:pt idx="246">
                  <c:v>115</c:v>
                </c:pt>
                <c:pt idx="247">
                  <c:v>114.8</c:v>
                </c:pt>
                <c:pt idx="248">
                  <c:v>115</c:v>
                </c:pt>
                <c:pt idx="249">
                  <c:v>115.1</c:v>
                </c:pt>
                <c:pt idx="250">
                  <c:v>115.1</c:v>
                </c:pt>
                <c:pt idx="251">
                  <c:v>115.1</c:v>
                </c:pt>
                <c:pt idx="252">
                  <c:v>115.4</c:v>
                </c:pt>
                <c:pt idx="253">
                  <c:v>115.3</c:v>
                </c:pt>
                <c:pt idx="254">
                  <c:v>115.2</c:v>
                </c:pt>
                <c:pt idx="255">
                  <c:v>115.1</c:v>
                </c:pt>
                <c:pt idx="256">
                  <c:v>115.2</c:v>
                </c:pt>
                <c:pt idx="257">
                  <c:v>115.4</c:v>
                </c:pt>
                <c:pt idx="258">
                  <c:v>115.5</c:v>
                </c:pt>
                <c:pt idx="259">
                  <c:v>115.6</c:v>
                </c:pt>
                <c:pt idx="260">
                  <c:v>115.6</c:v>
                </c:pt>
                <c:pt idx="261">
                  <c:v>115.8</c:v>
                </c:pt>
                <c:pt idx="262">
                  <c:v>116.2</c:v>
                </c:pt>
                <c:pt idx="263">
                  <c:v>116.2</c:v>
                </c:pt>
                <c:pt idx="264">
                  <c:v>116</c:v>
                </c:pt>
                <c:pt idx="265">
                  <c:v>116.2</c:v>
                </c:pt>
                <c:pt idx="266">
                  <c:v>116.7</c:v>
                </c:pt>
                <c:pt idx="267">
                  <c:v>116.8</c:v>
                </c:pt>
                <c:pt idx="268">
                  <c:v>116.7</c:v>
                </c:pt>
                <c:pt idx="269">
                  <c:v>116.6</c:v>
                </c:pt>
                <c:pt idx="270">
                  <c:v>116.3</c:v>
                </c:pt>
                <c:pt idx="271">
                  <c:v>115.9</c:v>
                </c:pt>
                <c:pt idx="272">
                  <c:v>115.6</c:v>
                </c:pt>
                <c:pt idx="273">
                  <c:v>115.9</c:v>
                </c:pt>
                <c:pt idx="274">
                  <c:v>115.8</c:v>
                </c:pt>
                <c:pt idx="275">
                  <c:v>115.7</c:v>
                </c:pt>
                <c:pt idx="276">
                  <c:v>115.5</c:v>
                </c:pt>
              </c:numCache>
            </c:numRef>
          </c:yVal>
          <c:smooth val="1"/>
        </c:ser>
        <c:ser>
          <c:idx val="2"/>
          <c:order val="1"/>
          <c:tx>
            <c:v>Flue Gas Temp (After)</c:v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xVal>
            <c:numRef>
              <c:f>'[Emissioni UNI- SML 060515_Test01_SFN.xlsx]Emissioni UNI- SML 060515'!$C$282:$C$371</c:f>
              <c:numCache>
                <c:formatCode>h:mm</c:formatCode>
                <c:ptCount val="90"/>
                <c:pt idx="0">
                  <c:v>0.59722222222222199</c:v>
                </c:pt>
                <c:pt idx="1">
                  <c:v>0.59791666666666698</c:v>
                </c:pt>
                <c:pt idx="2">
                  <c:v>0.59861111111111098</c:v>
                </c:pt>
                <c:pt idx="3">
                  <c:v>0.59930555555555598</c:v>
                </c:pt>
                <c:pt idx="4">
                  <c:v>0.6</c:v>
                </c:pt>
                <c:pt idx="5">
                  <c:v>0.60069444444444497</c:v>
                </c:pt>
                <c:pt idx="6">
                  <c:v>0.60138888888888897</c:v>
                </c:pt>
                <c:pt idx="7">
                  <c:v>0.60208333333333297</c:v>
                </c:pt>
                <c:pt idx="8">
                  <c:v>0.60277777777777797</c:v>
                </c:pt>
                <c:pt idx="9">
                  <c:v>0.60347222222222197</c:v>
                </c:pt>
                <c:pt idx="10">
                  <c:v>0.60416666666666596</c:v>
                </c:pt>
                <c:pt idx="11">
                  <c:v>0.60486111111111096</c:v>
                </c:pt>
                <c:pt idx="12">
                  <c:v>0.60555555555555596</c:v>
                </c:pt>
                <c:pt idx="13">
                  <c:v>0.60624999999999996</c:v>
                </c:pt>
                <c:pt idx="14">
                  <c:v>0.60694444444444495</c:v>
                </c:pt>
                <c:pt idx="15">
                  <c:v>0.60763888888888895</c:v>
                </c:pt>
                <c:pt idx="16">
                  <c:v>0.60833333333333295</c:v>
                </c:pt>
                <c:pt idx="17">
                  <c:v>0.60902777777777795</c:v>
                </c:pt>
                <c:pt idx="18">
                  <c:v>0.60972222222222205</c:v>
                </c:pt>
                <c:pt idx="19">
                  <c:v>0.61041666666666705</c:v>
                </c:pt>
                <c:pt idx="20">
                  <c:v>0.61111111111111105</c:v>
                </c:pt>
                <c:pt idx="21">
                  <c:v>0.61180555555555605</c:v>
                </c:pt>
                <c:pt idx="22">
                  <c:v>0.61250000000000004</c:v>
                </c:pt>
                <c:pt idx="23">
                  <c:v>0.61319444444444504</c:v>
                </c:pt>
                <c:pt idx="24">
                  <c:v>0.61388888888888904</c:v>
                </c:pt>
                <c:pt idx="25">
                  <c:v>0.61458333333333304</c:v>
                </c:pt>
                <c:pt idx="26">
                  <c:v>0.61527777777777803</c:v>
                </c:pt>
                <c:pt idx="27">
                  <c:v>0.61597222222222203</c:v>
                </c:pt>
                <c:pt idx="28">
                  <c:v>0.61666666666666703</c:v>
                </c:pt>
                <c:pt idx="29">
                  <c:v>0.61736111111111103</c:v>
                </c:pt>
                <c:pt idx="30">
                  <c:v>0.61805555555555602</c:v>
                </c:pt>
                <c:pt idx="31">
                  <c:v>0.61875000000000002</c:v>
                </c:pt>
                <c:pt idx="32">
                  <c:v>0.61944444444444502</c:v>
                </c:pt>
                <c:pt idx="33">
                  <c:v>0.62013888888888902</c:v>
                </c:pt>
                <c:pt idx="34">
                  <c:v>0.62083333333333302</c:v>
                </c:pt>
                <c:pt idx="35">
                  <c:v>0.62152777777777801</c:v>
                </c:pt>
                <c:pt idx="36">
                  <c:v>0.62222222222222201</c:v>
                </c:pt>
                <c:pt idx="37">
                  <c:v>0.62291666666666701</c:v>
                </c:pt>
                <c:pt idx="38">
                  <c:v>0.62361111111111101</c:v>
                </c:pt>
                <c:pt idx="39">
                  <c:v>0.624305555555556</c:v>
                </c:pt>
                <c:pt idx="40">
                  <c:v>0.625</c:v>
                </c:pt>
                <c:pt idx="41">
                  <c:v>0.625694444444445</c:v>
                </c:pt>
                <c:pt idx="42">
                  <c:v>0.62638888888888899</c:v>
                </c:pt>
                <c:pt idx="43">
                  <c:v>0.62708333333333299</c:v>
                </c:pt>
                <c:pt idx="44">
                  <c:v>0.62777777777777799</c:v>
                </c:pt>
                <c:pt idx="45">
                  <c:v>0.62847222222222199</c:v>
                </c:pt>
                <c:pt idx="46">
                  <c:v>0.62916666666666599</c:v>
                </c:pt>
                <c:pt idx="47">
                  <c:v>0.62986111111111098</c:v>
                </c:pt>
                <c:pt idx="48">
                  <c:v>0.63055555555555598</c:v>
                </c:pt>
                <c:pt idx="49">
                  <c:v>0.63124999999999998</c:v>
                </c:pt>
                <c:pt idx="50">
                  <c:v>0.63194444444444497</c:v>
                </c:pt>
                <c:pt idx="51">
                  <c:v>0.63263888888888897</c:v>
                </c:pt>
                <c:pt idx="52">
                  <c:v>0.63333333333333297</c:v>
                </c:pt>
                <c:pt idx="53">
                  <c:v>0.63402777777777797</c:v>
                </c:pt>
                <c:pt idx="54">
                  <c:v>0.63472222222222197</c:v>
                </c:pt>
                <c:pt idx="55">
                  <c:v>0.63541666666666596</c:v>
                </c:pt>
                <c:pt idx="56">
                  <c:v>0.63611111111111096</c:v>
                </c:pt>
                <c:pt idx="57">
                  <c:v>0.63680555555555596</c:v>
                </c:pt>
                <c:pt idx="58">
                  <c:v>0.63749999999999996</c:v>
                </c:pt>
                <c:pt idx="59">
                  <c:v>0.63819444444444495</c:v>
                </c:pt>
                <c:pt idx="60">
                  <c:v>0.63888888888888895</c:v>
                </c:pt>
                <c:pt idx="61">
                  <c:v>0.63958333333333295</c:v>
                </c:pt>
                <c:pt idx="62">
                  <c:v>0.64027777777777795</c:v>
                </c:pt>
                <c:pt idx="63">
                  <c:v>0.64097222222222205</c:v>
                </c:pt>
                <c:pt idx="64">
                  <c:v>0.64166666666666705</c:v>
                </c:pt>
                <c:pt idx="65">
                  <c:v>0.64236111111111105</c:v>
                </c:pt>
                <c:pt idx="66">
                  <c:v>0.64305555555555605</c:v>
                </c:pt>
                <c:pt idx="67">
                  <c:v>0.64375000000000004</c:v>
                </c:pt>
                <c:pt idx="68">
                  <c:v>0.64444444444444504</c:v>
                </c:pt>
                <c:pt idx="69">
                  <c:v>0.64513888888888904</c:v>
                </c:pt>
                <c:pt idx="70">
                  <c:v>0.64583333333333304</c:v>
                </c:pt>
                <c:pt idx="71">
                  <c:v>0.64652777777777803</c:v>
                </c:pt>
                <c:pt idx="72">
                  <c:v>0.64722222222222203</c:v>
                </c:pt>
                <c:pt idx="73">
                  <c:v>0.64791666666666703</c:v>
                </c:pt>
                <c:pt idx="74">
                  <c:v>0.64861111111111103</c:v>
                </c:pt>
                <c:pt idx="75">
                  <c:v>0.64930555555555602</c:v>
                </c:pt>
                <c:pt idx="76">
                  <c:v>0.65</c:v>
                </c:pt>
                <c:pt idx="77">
                  <c:v>0.65069444444444502</c:v>
                </c:pt>
                <c:pt idx="78">
                  <c:v>0.65138888888888902</c:v>
                </c:pt>
                <c:pt idx="79">
                  <c:v>0.65208333333333302</c:v>
                </c:pt>
                <c:pt idx="80">
                  <c:v>0.65277777777777801</c:v>
                </c:pt>
                <c:pt idx="81">
                  <c:v>0.65347222222222201</c:v>
                </c:pt>
                <c:pt idx="82">
                  <c:v>0.65416666666666701</c:v>
                </c:pt>
                <c:pt idx="83">
                  <c:v>0.65486111111111101</c:v>
                </c:pt>
                <c:pt idx="84">
                  <c:v>0.655555555555556</c:v>
                </c:pt>
                <c:pt idx="85">
                  <c:v>0.65625</c:v>
                </c:pt>
                <c:pt idx="86">
                  <c:v>0.656944444444445</c:v>
                </c:pt>
                <c:pt idx="87">
                  <c:v>0.65763888888888899</c:v>
                </c:pt>
                <c:pt idx="88">
                  <c:v>0.65833333333333299</c:v>
                </c:pt>
                <c:pt idx="89">
                  <c:v>0.65902777777777799</c:v>
                </c:pt>
              </c:numCache>
            </c:numRef>
          </c:xVal>
          <c:yVal>
            <c:numRef>
              <c:f>'[Emissioni UNI- SML 060515_Test01_SFN.xlsx]Emissioni UNI- SML 060515'!$T$282:$T$371</c:f>
              <c:numCache>
                <c:formatCode>General</c:formatCode>
                <c:ptCount val="90"/>
                <c:pt idx="0">
                  <c:v>115.7</c:v>
                </c:pt>
                <c:pt idx="1">
                  <c:v>116.2</c:v>
                </c:pt>
                <c:pt idx="2">
                  <c:v>116.4</c:v>
                </c:pt>
                <c:pt idx="3">
                  <c:v>116.5</c:v>
                </c:pt>
                <c:pt idx="4">
                  <c:v>116.4</c:v>
                </c:pt>
                <c:pt idx="5">
                  <c:v>116.2</c:v>
                </c:pt>
                <c:pt idx="6">
                  <c:v>115.8</c:v>
                </c:pt>
                <c:pt idx="7">
                  <c:v>115.2</c:v>
                </c:pt>
                <c:pt idx="8">
                  <c:v>115</c:v>
                </c:pt>
                <c:pt idx="9">
                  <c:v>114.4</c:v>
                </c:pt>
                <c:pt idx="10">
                  <c:v>114.6</c:v>
                </c:pt>
                <c:pt idx="11">
                  <c:v>114.8</c:v>
                </c:pt>
                <c:pt idx="12">
                  <c:v>114.5</c:v>
                </c:pt>
                <c:pt idx="13">
                  <c:v>114.7</c:v>
                </c:pt>
                <c:pt idx="14">
                  <c:v>115.2</c:v>
                </c:pt>
                <c:pt idx="15">
                  <c:v>115</c:v>
                </c:pt>
                <c:pt idx="16">
                  <c:v>114.6</c:v>
                </c:pt>
                <c:pt idx="17">
                  <c:v>114.6</c:v>
                </c:pt>
                <c:pt idx="18">
                  <c:v>114.6</c:v>
                </c:pt>
                <c:pt idx="19">
                  <c:v>114.6</c:v>
                </c:pt>
                <c:pt idx="20">
                  <c:v>114.9</c:v>
                </c:pt>
                <c:pt idx="21">
                  <c:v>115</c:v>
                </c:pt>
                <c:pt idx="22">
                  <c:v>115.1</c:v>
                </c:pt>
                <c:pt idx="23">
                  <c:v>115.3</c:v>
                </c:pt>
                <c:pt idx="24">
                  <c:v>116</c:v>
                </c:pt>
                <c:pt idx="25">
                  <c:v>115.7</c:v>
                </c:pt>
                <c:pt idx="26">
                  <c:v>115.5</c:v>
                </c:pt>
                <c:pt idx="27">
                  <c:v>115.4</c:v>
                </c:pt>
                <c:pt idx="28">
                  <c:v>115.5</c:v>
                </c:pt>
                <c:pt idx="29">
                  <c:v>115.5</c:v>
                </c:pt>
                <c:pt idx="30">
                  <c:v>115.3</c:v>
                </c:pt>
                <c:pt idx="31">
                  <c:v>115.5</c:v>
                </c:pt>
                <c:pt idx="32">
                  <c:v>115.1</c:v>
                </c:pt>
                <c:pt idx="33">
                  <c:v>115.2</c:v>
                </c:pt>
                <c:pt idx="34">
                  <c:v>115.7</c:v>
                </c:pt>
                <c:pt idx="35">
                  <c:v>115.8</c:v>
                </c:pt>
                <c:pt idx="36">
                  <c:v>115.3</c:v>
                </c:pt>
                <c:pt idx="37">
                  <c:v>115.3</c:v>
                </c:pt>
                <c:pt idx="38">
                  <c:v>115.6</c:v>
                </c:pt>
                <c:pt idx="39">
                  <c:v>115.5</c:v>
                </c:pt>
                <c:pt idx="40">
                  <c:v>115.5</c:v>
                </c:pt>
                <c:pt idx="41">
                  <c:v>115.7</c:v>
                </c:pt>
                <c:pt idx="42">
                  <c:v>115.4</c:v>
                </c:pt>
                <c:pt idx="43">
                  <c:v>115.3</c:v>
                </c:pt>
                <c:pt idx="44">
                  <c:v>114.4</c:v>
                </c:pt>
                <c:pt idx="45">
                  <c:v>114.1</c:v>
                </c:pt>
                <c:pt idx="46">
                  <c:v>111.8</c:v>
                </c:pt>
                <c:pt idx="47">
                  <c:v>110</c:v>
                </c:pt>
                <c:pt idx="48">
                  <c:v>109.6</c:v>
                </c:pt>
                <c:pt idx="49">
                  <c:v>108.7</c:v>
                </c:pt>
                <c:pt idx="50">
                  <c:v>107.2</c:v>
                </c:pt>
                <c:pt idx="51">
                  <c:v>106.6</c:v>
                </c:pt>
                <c:pt idx="52">
                  <c:v>107.7</c:v>
                </c:pt>
                <c:pt idx="53">
                  <c:v>107.9</c:v>
                </c:pt>
                <c:pt idx="54">
                  <c:v>107.7</c:v>
                </c:pt>
                <c:pt idx="55">
                  <c:v>108.7</c:v>
                </c:pt>
                <c:pt idx="56">
                  <c:v>108.8</c:v>
                </c:pt>
                <c:pt idx="57">
                  <c:v>108.4</c:v>
                </c:pt>
                <c:pt idx="58">
                  <c:v>108.5</c:v>
                </c:pt>
                <c:pt idx="59">
                  <c:v>109.2</c:v>
                </c:pt>
                <c:pt idx="60">
                  <c:v>108.7</c:v>
                </c:pt>
                <c:pt idx="61">
                  <c:v>108.7</c:v>
                </c:pt>
                <c:pt idx="62">
                  <c:v>109.5</c:v>
                </c:pt>
                <c:pt idx="63">
                  <c:v>109.5</c:v>
                </c:pt>
                <c:pt idx="64">
                  <c:v>108.9</c:v>
                </c:pt>
                <c:pt idx="65">
                  <c:v>108.9</c:v>
                </c:pt>
                <c:pt idx="66">
                  <c:v>109.9</c:v>
                </c:pt>
                <c:pt idx="67">
                  <c:v>109.4</c:v>
                </c:pt>
                <c:pt idx="68">
                  <c:v>109</c:v>
                </c:pt>
                <c:pt idx="69">
                  <c:v>109.7</c:v>
                </c:pt>
                <c:pt idx="70">
                  <c:v>110</c:v>
                </c:pt>
                <c:pt idx="71">
                  <c:v>109.7</c:v>
                </c:pt>
                <c:pt idx="72">
                  <c:v>110.6</c:v>
                </c:pt>
                <c:pt idx="73">
                  <c:v>111.5</c:v>
                </c:pt>
                <c:pt idx="74">
                  <c:v>111.2</c:v>
                </c:pt>
                <c:pt idx="75">
                  <c:v>111.1</c:v>
                </c:pt>
                <c:pt idx="76">
                  <c:v>112.1</c:v>
                </c:pt>
                <c:pt idx="77">
                  <c:v>112.1</c:v>
                </c:pt>
                <c:pt idx="78">
                  <c:v>111.9</c:v>
                </c:pt>
                <c:pt idx="79">
                  <c:v>111.8</c:v>
                </c:pt>
                <c:pt idx="80">
                  <c:v>112</c:v>
                </c:pt>
                <c:pt idx="81">
                  <c:v>111.7</c:v>
                </c:pt>
                <c:pt idx="82">
                  <c:v>111.7</c:v>
                </c:pt>
                <c:pt idx="83">
                  <c:v>112.4</c:v>
                </c:pt>
                <c:pt idx="84">
                  <c:v>112.1</c:v>
                </c:pt>
                <c:pt idx="85">
                  <c:v>111.6</c:v>
                </c:pt>
                <c:pt idx="86">
                  <c:v>112</c:v>
                </c:pt>
                <c:pt idx="87">
                  <c:v>112.5</c:v>
                </c:pt>
                <c:pt idx="88">
                  <c:v>112</c:v>
                </c:pt>
                <c:pt idx="89">
                  <c:v>111.7</c:v>
                </c:pt>
              </c:numCache>
            </c:numRef>
          </c:yVal>
          <c:smooth val="1"/>
        </c:ser>
        <c:ser>
          <c:idx val="4"/>
          <c:order val="2"/>
          <c:tx>
            <c:v>(Fuel2 57%CN) Flue Gas Temp</c:v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xVal>
            <c:numRef>
              <c:f>'[Emissioni UNI- SML 060515_Test01_SFN.xlsx]Emissioni UNI- SML 060515'!$C$372:$C$412</c:f>
              <c:numCache>
                <c:formatCode>h:mm</c:formatCode>
                <c:ptCount val="41"/>
                <c:pt idx="0">
                  <c:v>0.65972222222222199</c:v>
                </c:pt>
                <c:pt idx="1">
                  <c:v>0.66041666666666599</c:v>
                </c:pt>
                <c:pt idx="2">
                  <c:v>0.66111111111111098</c:v>
                </c:pt>
                <c:pt idx="3">
                  <c:v>0.66180555555555598</c:v>
                </c:pt>
                <c:pt idx="4">
                  <c:v>0.66249999999999998</c:v>
                </c:pt>
                <c:pt idx="5">
                  <c:v>0.66319444444444497</c:v>
                </c:pt>
                <c:pt idx="6">
                  <c:v>0.66388888888888897</c:v>
                </c:pt>
                <c:pt idx="7">
                  <c:v>0.66458333333333297</c:v>
                </c:pt>
                <c:pt idx="8">
                  <c:v>0.66527777777777797</c:v>
                </c:pt>
                <c:pt idx="9">
                  <c:v>0.66597222222222197</c:v>
                </c:pt>
                <c:pt idx="10">
                  <c:v>0.66666666666666696</c:v>
                </c:pt>
                <c:pt idx="11">
                  <c:v>0.66736111111111096</c:v>
                </c:pt>
                <c:pt idx="12">
                  <c:v>0.66805555555555596</c:v>
                </c:pt>
                <c:pt idx="13">
                  <c:v>0.66874999999999996</c:v>
                </c:pt>
                <c:pt idx="14">
                  <c:v>0.66944444444444495</c:v>
                </c:pt>
                <c:pt idx="15">
                  <c:v>0.67013888888888895</c:v>
                </c:pt>
                <c:pt idx="16">
                  <c:v>0.67083333333333395</c:v>
                </c:pt>
                <c:pt idx="17">
                  <c:v>0.67152777777777795</c:v>
                </c:pt>
                <c:pt idx="18">
                  <c:v>0.67222222222222205</c:v>
                </c:pt>
                <c:pt idx="19">
                  <c:v>0.67291666666666705</c:v>
                </c:pt>
                <c:pt idx="20">
                  <c:v>0.67361111111111105</c:v>
                </c:pt>
                <c:pt idx="21">
                  <c:v>0.67430555555555605</c:v>
                </c:pt>
                <c:pt idx="22">
                  <c:v>0.67500000000000004</c:v>
                </c:pt>
                <c:pt idx="23">
                  <c:v>0.67569444444444504</c:v>
                </c:pt>
                <c:pt idx="24">
                  <c:v>0.67638888888888904</c:v>
                </c:pt>
                <c:pt idx="25">
                  <c:v>0.67708333333333304</c:v>
                </c:pt>
                <c:pt idx="26">
                  <c:v>0.67777777777777803</c:v>
                </c:pt>
                <c:pt idx="27">
                  <c:v>0.67847222222222203</c:v>
                </c:pt>
                <c:pt idx="28">
                  <c:v>0.67916666666666703</c:v>
                </c:pt>
                <c:pt idx="29">
                  <c:v>0.67986111111111103</c:v>
                </c:pt>
                <c:pt idx="30">
                  <c:v>0.68055555555555602</c:v>
                </c:pt>
                <c:pt idx="31">
                  <c:v>0.68125000000000002</c:v>
                </c:pt>
                <c:pt idx="32">
                  <c:v>0.68194444444444502</c:v>
                </c:pt>
                <c:pt idx="33">
                  <c:v>0.68263888888888902</c:v>
                </c:pt>
                <c:pt idx="34">
                  <c:v>0.68333333333333302</c:v>
                </c:pt>
                <c:pt idx="35">
                  <c:v>0.68402777777777801</c:v>
                </c:pt>
                <c:pt idx="36">
                  <c:v>0.68472222222222201</c:v>
                </c:pt>
                <c:pt idx="37">
                  <c:v>0.68541666666666701</c:v>
                </c:pt>
                <c:pt idx="38">
                  <c:v>0.68611111111111101</c:v>
                </c:pt>
                <c:pt idx="39">
                  <c:v>0.686805555555556</c:v>
                </c:pt>
                <c:pt idx="40">
                  <c:v>0.6875</c:v>
                </c:pt>
              </c:numCache>
            </c:numRef>
          </c:xVal>
          <c:yVal>
            <c:numRef>
              <c:f>'[Emissioni UNI- SML 060515_Test01_SFN.xlsx]Emissioni UNI- SML 060515'!$T$372:$T$412</c:f>
              <c:numCache>
                <c:formatCode>General</c:formatCode>
                <c:ptCount val="41"/>
                <c:pt idx="0">
                  <c:v>111.5</c:v>
                </c:pt>
                <c:pt idx="1">
                  <c:v>108.5</c:v>
                </c:pt>
                <c:pt idx="2">
                  <c:v>105.5</c:v>
                </c:pt>
                <c:pt idx="3">
                  <c:v>103.3</c:v>
                </c:pt>
                <c:pt idx="4">
                  <c:v>101.9</c:v>
                </c:pt>
                <c:pt idx="5">
                  <c:v>99.9</c:v>
                </c:pt>
                <c:pt idx="6">
                  <c:v>98.3</c:v>
                </c:pt>
                <c:pt idx="7">
                  <c:v>97.9</c:v>
                </c:pt>
                <c:pt idx="8">
                  <c:v>96.5</c:v>
                </c:pt>
                <c:pt idx="9">
                  <c:v>94.9</c:v>
                </c:pt>
                <c:pt idx="10">
                  <c:v>93.9</c:v>
                </c:pt>
                <c:pt idx="11">
                  <c:v>93.4</c:v>
                </c:pt>
                <c:pt idx="12">
                  <c:v>92.3</c:v>
                </c:pt>
                <c:pt idx="13">
                  <c:v>91.4</c:v>
                </c:pt>
                <c:pt idx="14">
                  <c:v>91.6</c:v>
                </c:pt>
                <c:pt idx="15">
                  <c:v>90.8</c:v>
                </c:pt>
                <c:pt idx="16">
                  <c:v>90</c:v>
                </c:pt>
                <c:pt idx="17">
                  <c:v>89.6</c:v>
                </c:pt>
                <c:pt idx="18">
                  <c:v>89.3</c:v>
                </c:pt>
                <c:pt idx="19">
                  <c:v>88.3</c:v>
                </c:pt>
                <c:pt idx="20">
                  <c:v>87.7</c:v>
                </c:pt>
                <c:pt idx="21">
                  <c:v>88.1</c:v>
                </c:pt>
                <c:pt idx="22">
                  <c:v>87.4</c:v>
                </c:pt>
                <c:pt idx="23">
                  <c:v>86.6</c:v>
                </c:pt>
                <c:pt idx="24">
                  <c:v>86.5</c:v>
                </c:pt>
                <c:pt idx="25">
                  <c:v>86.6</c:v>
                </c:pt>
                <c:pt idx="26">
                  <c:v>86</c:v>
                </c:pt>
                <c:pt idx="27">
                  <c:v>85.8</c:v>
                </c:pt>
                <c:pt idx="28">
                  <c:v>86.6</c:v>
                </c:pt>
                <c:pt idx="29">
                  <c:v>86.3</c:v>
                </c:pt>
                <c:pt idx="30">
                  <c:v>85.9</c:v>
                </c:pt>
                <c:pt idx="31">
                  <c:v>86.1</c:v>
                </c:pt>
                <c:pt idx="32">
                  <c:v>86.5</c:v>
                </c:pt>
                <c:pt idx="33">
                  <c:v>86.1</c:v>
                </c:pt>
                <c:pt idx="34">
                  <c:v>85.7</c:v>
                </c:pt>
                <c:pt idx="35">
                  <c:v>86.1</c:v>
                </c:pt>
                <c:pt idx="36">
                  <c:v>85.6</c:v>
                </c:pt>
                <c:pt idx="37">
                  <c:v>85.1</c:v>
                </c:pt>
                <c:pt idx="38">
                  <c:v>85.3</c:v>
                </c:pt>
                <c:pt idx="39">
                  <c:v>84.3</c:v>
                </c:pt>
                <c:pt idx="40">
                  <c:v>82.3</c:v>
                </c:pt>
              </c:numCache>
            </c:numRef>
          </c:yVal>
          <c:smooth val="1"/>
        </c:ser>
        <c:ser>
          <c:idx val="5"/>
          <c:order val="3"/>
          <c:tx>
            <c:v>(Fuel2 57%CN) kW Released</c:v>
          </c:tx>
          <c:spPr>
            <a:ln cmpd="sng">
              <a:solidFill>
                <a:schemeClr val="accent2"/>
              </a:solidFill>
              <a:prstDash val="sysDash"/>
            </a:ln>
          </c:spPr>
          <c:marker>
            <c:symbol val="x"/>
            <c:size val="3"/>
          </c:marker>
          <c:xVal>
            <c:numRef>
              <c:f>'[Emissioni UNI- SML 060515_Test01_SFN.xlsx]Emissioni UNI- SML 060515'!$C$372:$C$412</c:f>
              <c:numCache>
                <c:formatCode>h:mm</c:formatCode>
                <c:ptCount val="41"/>
                <c:pt idx="0">
                  <c:v>0.65972222222222199</c:v>
                </c:pt>
                <c:pt idx="1">
                  <c:v>0.66041666666666599</c:v>
                </c:pt>
                <c:pt idx="2">
                  <c:v>0.66111111111111098</c:v>
                </c:pt>
                <c:pt idx="3">
                  <c:v>0.66180555555555598</c:v>
                </c:pt>
                <c:pt idx="4">
                  <c:v>0.66249999999999998</c:v>
                </c:pt>
                <c:pt idx="5">
                  <c:v>0.66319444444444497</c:v>
                </c:pt>
                <c:pt idx="6">
                  <c:v>0.66388888888888897</c:v>
                </c:pt>
                <c:pt idx="7">
                  <c:v>0.66458333333333297</c:v>
                </c:pt>
                <c:pt idx="8">
                  <c:v>0.66527777777777797</c:v>
                </c:pt>
                <c:pt idx="9">
                  <c:v>0.66597222222222197</c:v>
                </c:pt>
                <c:pt idx="10">
                  <c:v>0.66666666666666696</c:v>
                </c:pt>
                <c:pt idx="11">
                  <c:v>0.66736111111111096</c:v>
                </c:pt>
                <c:pt idx="12">
                  <c:v>0.66805555555555596</c:v>
                </c:pt>
                <c:pt idx="13">
                  <c:v>0.66874999999999996</c:v>
                </c:pt>
                <c:pt idx="14">
                  <c:v>0.66944444444444495</c:v>
                </c:pt>
                <c:pt idx="15">
                  <c:v>0.67013888888888895</c:v>
                </c:pt>
                <c:pt idx="16">
                  <c:v>0.67083333333333395</c:v>
                </c:pt>
                <c:pt idx="17">
                  <c:v>0.67152777777777795</c:v>
                </c:pt>
                <c:pt idx="18">
                  <c:v>0.67222222222222205</c:v>
                </c:pt>
                <c:pt idx="19">
                  <c:v>0.67291666666666705</c:v>
                </c:pt>
                <c:pt idx="20">
                  <c:v>0.67361111111111105</c:v>
                </c:pt>
                <c:pt idx="21">
                  <c:v>0.67430555555555605</c:v>
                </c:pt>
                <c:pt idx="22">
                  <c:v>0.67500000000000004</c:v>
                </c:pt>
                <c:pt idx="23">
                  <c:v>0.67569444444444504</c:v>
                </c:pt>
                <c:pt idx="24">
                  <c:v>0.67638888888888904</c:v>
                </c:pt>
                <c:pt idx="25">
                  <c:v>0.67708333333333304</c:v>
                </c:pt>
                <c:pt idx="26">
                  <c:v>0.67777777777777803</c:v>
                </c:pt>
                <c:pt idx="27">
                  <c:v>0.67847222222222203</c:v>
                </c:pt>
                <c:pt idx="28">
                  <c:v>0.67916666666666703</c:v>
                </c:pt>
                <c:pt idx="29">
                  <c:v>0.67986111111111103</c:v>
                </c:pt>
                <c:pt idx="30">
                  <c:v>0.68055555555555602</c:v>
                </c:pt>
                <c:pt idx="31">
                  <c:v>0.68125000000000002</c:v>
                </c:pt>
                <c:pt idx="32">
                  <c:v>0.68194444444444502</c:v>
                </c:pt>
                <c:pt idx="33">
                  <c:v>0.68263888888888902</c:v>
                </c:pt>
                <c:pt idx="34">
                  <c:v>0.68333333333333302</c:v>
                </c:pt>
                <c:pt idx="35">
                  <c:v>0.68402777777777801</c:v>
                </c:pt>
                <c:pt idx="36">
                  <c:v>0.68472222222222201</c:v>
                </c:pt>
                <c:pt idx="37">
                  <c:v>0.68541666666666701</c:v>
                </c:pt>
                <c:pt idx="38">
                  <c:v>0.68611111111111101</c:v>
                </c:pt>
                <c:pt idx="39">
                  <c:v>0.686805555555556</c:v>
                </c:pt>
                <c:pt idx="40">
                  <c:v>0.6875</c:v>
                </c:pt>
              </c:numCache>
            </c:numRef>
          </c:xVal>
          <c:yVal>
            <c:numRef>
              <c:f>'[Emissioni UNI- SML 060515_Test01_SFN.xlsx]Emissioni UNI- SML 060515'!$W$372:$W$416</c:f>
              <c:numCache>
                <c:formatCode>0</c:formatCode>
                <c:ptCount val="45"/>
                <c:pt idx="0">
                  <c:v>191.62790697674421</c:v>
                </c:pt>
                <c:pt idx="1">
                  <c:v>188.83720930232559</c:v>
                </c:pt>
                <c:pt idx="2">
                  <c:v>183.2558139534884</c:v>
                </c:pt>
                <c:pt idx="3">
                  <c:v>175.81395348837211</c:v>
                </c:pt>
                <c:pt idx="4">
                  <c:v>170.23255813953489</c:v>
                </c:pt>
                <c:pt idx="5">
                  <c:v>163.720930232558</c:v>
                </c:pt>
                <c:pt idx="6">
                  <c:v>156.27906976744171</c:v>
                </c:pt>
                <c:pt idx="7">
                  <c:v>151.62790697674421</c:v>
                </c:pt>
                <c:pt idx="8">
                  <c:v>147.90697674418601</c:v>
                </c:pt>
                <c:pt idx="9">
                  <c:v>144.18604651162801</c:v>
                </c:pt>
                <c:pt idx="10">
                  <c:v>140.46511627906969</c:v>
                </c:pt>
                <c:pt idx="11">
                  <c:v>138.60465116279059</c:v>
                </c:pt>
                <c:pt idx="12">
                  <c:v>137.67441860465109</c:v>
                </c:pt>
                <c:pt idx="13">
                  <c:v>137.67441860465109</c:v>
                </c:pt>
                <c:pt idx="14">
                  <c:v>136.7441860465116</c:v>
                </c:pt>
                <c:pt idx="15">
                  <c:v>136.7441860465116</c:v>
                </c:pt>
                <c:pt idx="16">
                  <c:v>134.88372093023261</c:v>
                </c:pt>
                <c:pt idx="17">
                  <c:v>133.02325581395351</c:v>
                </c:pt>
                <c:pt idx="18">
                  <c:v>132.09302325581399</c:v>
                </c:pt>
                <c:pt idx="19">
                  <c:v>131.1627906976745</c:v>
                </c:pt>
                <c:pt idx="20">
                  <c:v>129.30232558139531</c:v>
                </c:pt>
                <c:pt idx="21">
                  <c:v>130.2325581395348</c:v>
                </c:pt>
                <c:pt idx="22">
                  <c:v>130.23255813953489</c:v>
                </c:pt>
                <c:pt idx="23">
                  <c:v>128.37209302325579</c:v>
                </c:pt>
                <c:pt idx="24">
                  <c:v>126.5116279069767</c:v>
                </c:pt>
                <c:pt idx="25">
                  <c:v>126.5116279069768</c:v>
                </c:pt>
                <c:pt idx="26">
                  <c:v>125.58139534883721</c:v>
                </c:pt>
                <c:pt idx="27">
                  <c:v>126.5116279069767</c:v>
                </c:pt>
                <c:pt idx="28">
                  <c:v>126.5116279069767</c:v>
                </c:pt>
                <c:pt idx="29">
                  <c:v>128.37209302325579</c:v>
                </c:pt>
                <c:pt idx="30">
                  <c:v>128.37209302325579</c:v>
                </c:pt>
                <c:pt idx="31">
                  <c:v>128.37209302325579</c:v>
                </c:pt>
                <c:pt idx="32">
                  <c:v>129.30232558139539</c:v>
                </c:pt>
                <c:pt idx="33">
                  <c:v>129.30232558139539</c:v>
                </c:pt>
                <c:pt idx="34">
                  <c:v>128.37209302325579</c:v>
                </c:pt>
                <c:pt idx="35">
                  <c:v>130.23255813953489</c:v>
                </c:pt>
                <c:pt idx="36">
                  <c:v>129.30232558139539</c:v>
                </c:pt>
                <c:pt idx="37">
                  <c:v>129.30232558139531</c:v>
                </c:pt>
                <c:pt idx="38">
                  <c:v>127.44186046511631</c:v>
                </c:pt>
                <c:pt idx="39">
                  <c:v>127.44186046511631</c:v>
                </c:pt>
                <c:pt idx="40">
                  <c:v>125.58139534883721</c:v>
                </c:pt>
                <c:pt idx="41">
                  <c:v>0</c:v>
                </c:pt>
                <c:pt idx="42">
                  <c:v>157.2093023255814</c:v>
                </c:pt>
                <c:pt idx="43">
                  <c:v>186.04651162790691</c:v>
                </c:pt>
                <c:pt idx="44">
                  <c:v>188.83720930232559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221824"/>
        <c:axId val="182232192"/>
      </c:scatterChart>
      <c:scatterChart>
        <c:scatterStyle val="smoothMarker"/>
        <c:varyColors val="0"/>
        <c:ser>
          <c:idx val="6"/>
          <c:order val="4"/>
          <c:tx>
            <c:v>CO</c:v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'[Emissioni UNI- SML 060515_Test01_SFN.xlsx]Emissioni UNI- SML 060515'!$C$5:$C$412</c:f>
              <c:numCache>
                <c:formatCode>h:mm</c:formatCode>
                <c:ptCount val="408"/>
                <c:pt idx="0">
                  <c:v>0.40486111111111101</c:v>
                </c:pt>
                <c:pt idx="1">
                  <c:v>0.405555555555555</c:v>
                </c:pt>
                <c:pt idx="2">
                  <c:v>0.40625</c:v>
                </c:pt>
                <c:pt idx="3">
                  <c:v>0.406944444444445</c:v>
                </c:pt>
                <c:pt idx="4">
                  <c:v>0.40763888888888899</c:v>
                </c:pt>
                <c:pt idx="5">
                  <c:v>0.40833333333333299</c:v>
                </c:pt>
                <c:pt idx="6">
                  <c:v>0.40902777777777799</c:v>
                </c:pt>
                <c:pt idx="7">
                  <c:v>0.40972222222222199</c:v>
                </c:pt>
                <c:pt idx="8">
                  <c:v>0.41041666666666698</c:v>
                </c:pt>
                <c:pt idx="9">
                  <c:v>0.41111111111111098</c:v>
                </c:pt>
                <c:pt idx="10">
                  <c:v>0.41180555555555598</c:v>
                </c:pt>
                <c:pt idx="11">
                  <c:v>0.41249999999999998</c:v>
                </c:pt>
                <c:pt idx="12">
                  <c:v>0.41319444444444398</c:v>
                </c:pt>
                <c:pt idx="13">
                  <c:v>0.41388888888888897</c:v>
                </c:pt>
                <c:pt idx="14">
                  <c:v>0.41458333333333303</c:v>
                </c:pt>
                <c:pt idx="15">
                  <c:v>0.41527777777777802</c:v>
                </c:pt>
                <c:pt idx="16">
                  <c:v>0.41597222222222202</c:v>
                </c:pt>
                <c:pt idx="17">
                  <c:v>0.41666666666666702</c:v>
                </c:pt>
                <c:pt idx="18">
                  <c:v>0.41736111111111102</c:v>
                </c:pt>
                <c:pt idx="19">
                  <c:v>0.41805555555555601</c:v>
                </c:pt>
                <c:pt idx="20">
                  <c:v>0.41875000000000001</c:v>
                </c:pt>
                <c:pt idx="21">
                  <c:v>0.41944444444444401</c:v>
                </c:pt>
                <c:pt idx="22">
                  <c:v>0.42013888888888901</c:v>
                </c:pt>
                <c:pt idx="23">
                  <c:v>0.420833333333333</c:v>
                </c:pt>
                <c:pt idx="24">
                  <c:v>0.421527777777778</c:v>
                </c:pt>
                <c:pt idx="25">
                  <c:v>0.422222222222222</c:v>
                </c:pt>
                <c:pt idx="26">
                  <c:v>0.422916666666667</c:v>
                </c:pt>
                <c:pt idx="27">
                  <c:v>0.42361111111111099</c:v>
                </c:pt>
                <c:pt idx="28">
                  <c:v>0.42430555555555599</c:v>
                </c:pt>
                <c:pt idx="29">
                  <c:v>0.42499999999999999</c:v>
                </c:pt>
                <c:pt idx="30">
                  <c:v>0.42569444444444399</c:v>
                </c:pt>
                <c:pt idx="31">
                  <c:v>0.42638888888888898</c:v>
                </c:pt>
                <c:pt idx="32">
                  <c:v>0.42708333333333298</c:v>
                </c:pt>
                <c:pt idx="33">
                  <c:v>0.42777777777777798</c:v>
                </c:pt>
                <c:pt idx="34">
                  <c:v>0.42847222222222198</c:v>
                </c:pt>
                <c:pt idx="35">
                  <c:v>0.42916666666666697</c:v>
                </c:pt>
                <c:pt idx="36">
                  <c:v>0.42986111111111103</c:v>
                </c:pt>
                <c:pt idx="37">
                  <c:v>0.43055555555555602</c:v>
                </c:pt>
                <c:pt idx="38">
                  <c:v>0.43125000000000002</c:v>
                </c:pt>
                <c:pt idx="39">
                  <c:v>0.43194444444444402</c:v>
                </c:pt>
                <c:pt idx="40">
                  <c:v>0.43263888888888902</c:v>
                </c:pt>
                <c:pt idx="41">
                  <c:v>0.43333333333333302</c:v>
                </c:pt>
                <c:pt idx="42">
                  <c:v>0.43402777777777801</c:v>
                </c:pt>
                <c:pt idx="43">
                  <c:v>0.43472222222222201</c:v>
                </c:pt>
                <c:pt idx="44">
                  <c:v>0.43541666666666701</c:v>
                </c:pt>
                <c:pt idx="45">
                  <c:v>0.43611111111111101</c:v>
                </c:pt>
                <c:pt idx="46">
                  <c:v>0.436805555555556</c:v>
                </c:pt>
                <c:pt idx="47">
                  <c:v>0.4375</c:v>
                </c:pt>
                <c:pt idx="48">
                  <c:v>0.438194444444445</c:v>
                </c:pt>
                <c:pt idx="49">
                  <c:v>0.43888888888888899</c:v>
                </c:pt>
                <c:pt idx="50">
                  <c:v>0.43958333333333299</c:v>
                </c:pt>
                <c:pt idx="51">
                  <c:v>0.44027777777777799</c:v>
                </c:pt>
                <c:pt idx="52">
                  <c:v>0.44097222222222199</c:v>
                </c:pt>
                <c:pt idx="53">
                  <c:v>0.44166666666666698</c:v>
                </c:pt>
                <c:pt idx="54">
                  <c:v>0.44236111111111098</c:v>
                </c:pt>
                <c:pt idx="55">
                  <c:v>0.44305555555555598</c:v>
                </c:pt>
                <c:pt idx="56">
                  <c:v>0.44374999999999998</c:v>
                </c:pt>
                <c:pt idx="57">
                  <c:v>0.44444444444444398</c:v>
                </c:pt>
                <c:pt idx="58">
                  <c:v>0.44513888888888897</c:v>
                </c:pt>
                <c:pt idx="59">
                  <c:v>0.44583333333333303</c:v>
                </c:pt>
                <c:pt idx="60">
                  <c:v>0.44652777777777802</c:v>
                </c:pt>
                <c:pt idx="61">
                  <c:v>0.44722222222222202</c:v>
                </c:pt>
                <c:pt idx="62">
                  <c:v>0.44791666666666702</c:v>
                </c:pt>
                <c:pt idx="63">
                  <c:v>0.44861111111111102</c:v>
                </c:pt>
                <c:pt idx="64">
                  <c:v>0.44930555555555601</c:v>
                </c:pt>
                <c:pt idx="65">
                  <c:v>0.45</c:v>
                </c:pt>
                <c:pt idx="66">
                  <c:v>0.45069444444444401</c:v>
                </c:pt>
                <c:pt idx="67">
                  <c:v>0.45138888888888901</c:v>
                </c:pt>
                <c:pt idx="68">
                  <c:v>0.452083333333333</c:v>
                </c:pt>
                <c:pt idx="69">
                  <c:v>0.452777777777778</c:v>
                </c:pt>
                <c:pt idx="70">
                  <c:v>0.453472222222222</c:v>
                </c:pt>
                <c:pt idx="71">
                  <c:v>0.454166666666667</c:v>
                </c:pt>
                <c:pt idx="72">
                  <c:v>0.45486111111111099</c:v>
                </c:pt>
                <c:pt idx="73">
                  <c:v>0.45555555555555599</c:v>
                </c:pt>
                <c:pt idx="74">
                  <c:v>0.45624999999999999</c:v>
                </c:pt>
                <c:pt idx="75">
                  <c:v>0.45694444444444399</c:v>
                </c:pt>
                <c:pt idx="76">
                  <c:v>0.45763888888888898</c:v>
                </c:pt>
                <c:pt idx="77">
                  <c:v>0.45833333333333298</c:v>
                </c:pt>
                <c:pt idx="78">
                  <c:v>0.45902777777777798</c:v>
                </c:pt>
                <c:pt idx="79">
                  <c:v>0.45972222222222198</c:v>
                </c:pt>
                <c:pt idx="80">
                  <c:v>0.46041666666666697</c:v>
                </c:pt>
                <c:pt idx="81">
                  <c:v>0.46111111111111103</c:v>
                </c:pt>
                <c:pt idx="82">
                  <c:v>0.46180555555555602</c:v>
                </c:pt>
                <c:pt idx="83">
                  <c:v>0.46250000000000002</c:v>
                </c:pt>
                <c:pt idx="84">
                  <c:v>0.46319444444444402</c:v>
                </c:pt>
                <c:pt idx="85">
                  <c:v>0.46388888888888902</c:v>
                </c:pt>
                <c:pt idx="86">
                  <c:v>0.46458333333333302</c:v>
                </c:pt>
                <c:pt idx="87">
                  <c:v>0.46527777777777801</c:v>
                </c:pt>
                <c:pt idx="88">
                  <c:v>0.46597222222222201</c:v>
                </c:pt>
                <c:pt idx="89">
                  <c:v>0.46666666666666701</c:v>
                </c:pt>
                <c:pt idx="90">
                  <c:v>0.46736111111111101</c:v>
                </c:pt>
                <c:pt idx="91">
                  <c:v>0.468055555555555</c:v>
                </c:pt>
                <c:pt idx="92">
                  <c:v>0.46875</c:v>
                </c:pt>
                <c:pt idx="93">
                  <c:v>0.469444444444445</c:v>
                </c:pt>
                <c:pt idx="94">
                  <c:v>0.47013888888888899</c:v>
                </c:pt>
                <c:pt idx="95">
                  <c:v>0.47083333333333299</c:v>
                </c:pt>
                <c:pt idx="96">
                  <c:v>0.47152777777777799</c:v>
                </c:pt>
                <c:pt idx="97">
                  <c:v>0.47222222222222199</c:v>
                </c:pt>
                <c:pt idx="98">
                  <c:v>0.47291666666666698</c:v>
                </c:pt>
                <c:pt idx="99">
                  <c:v>0.47361111111111098</c:v>
                </c:pt>
                <c:pt idx="100">
                  <c:v>0.47430555555555598</c:v>
                </c:pt>
                <c:pt idx="101">
                  <c:v>0.47499999999999998</c:v>
                </c:pt>
                <c:pt idx="102">
                  <c:v>0.47569444444444398</c:v>
                </c:pt>
                <c:pt idx="103">
                  <c:v>0.47638888888888897</c:v>
                </c:pt>
                <c:pt idx="104">
                  <c:v>0.47708333333333303</c:v>
                </c:pt>
                <c:pt idx="105">
                  <c:v>0.47777777777777802</c:v>
                </c:pt>
                <c:pt idx="106">
                  <c:v>0.47847222222222202</c:v>
                </c:pt>
                <c:pt idx="107">
                  <c:v>0.47916666666666702</c:v>
                </c:pt>
                <c:pt idx="108">
                  <c:v>0.47986111111111102</c:v>
                </c:pt>
                <c:pt idx="109">
                  <c:v>0.48055555555555601</c:v>
                </c:pt>
                <c:pt idx="110">
                  <c:v>0.48125000000000001</c:v>
                </c:pt>
                <c:pt idx="111">
                  <c:v>0.48194444444444401</c:v>
                </c:pt>
                <c:pt idx="112">
                  <c:v>0.48263888888888901</c:v>
                </c:pt>
                <c:pt idx="113">
                  <c:v>0.483333333333333</c:v>
                </c:pt>
                <c:pt idx="114">
                  <c:v>0.484027777777778</c:v>
                </c:pt>
                <c:pt idx="115">
                  <c:v>0.484722222222222</c:v>
                </c:pt>
                <c:pt idx="116">
                  <c:v>0.485416666666667</c:v>
                </c:pt>
                <c:pt idx="117">
                  <c:v>0.48611111111111099</c:v>
                </c:pt>
                <c:pt idx="118">
                  <c:v>0.48680555555555599</c:v>
                </c:pt>
                <c:pt idx="119">
                  <c:v>0.48749999999999999</c:v>
                </c:pt>
                <c:pt idx="120">
                  <c:v>0.48819444444444399</c:v>
                </c:pt>
                <c:pt idx="121">
                  <c:v>0.48888888888888898</c:v>
                </c:pt>
                <c:pt idx="122">
                  <c:v>0.48958333333333298</c:v>
                </c:pt>
                <c:pt idx="123">
                  <c:v>0.49027777777777798</c:v>
                </c:pt>
                <c:pt idx="124">
                  <c:v>0.49097222222222198</c:v>
                </c:pt>
                <c:pt idx="125">
                  <c:v>0.49166666666666697</c:v>
                </c:pt>
                <c:pt idx="126">
                  <c:v>0.49236111111111103</c:v>
                </c:pt>
                <c:pt idx="127">
                  <c:v>0.49305555555555602</c:v>
                </c:pt>
                <c:pt idx="128">
                  <c:v>0.49375000000000002</c:v>
                </c:pt>
                <c:pt idx="129">
                  <c:v>0.49444444444444402</c:v>
                </c:pt>
                <c:pt idx="130">
                  <c:v>0.49513888888888902</c:v>
                </c:pt>
                <c:pt idx="131">
                  <c:v>0.49583333333333302</c:v>
                </c:pt>
                <c:pt idx="132">
                  <c:v>0.49652777777777801</c:v>
                </c:pt>
                <c:pt idx="133">
                  <c:v>0.49722222222222201</c:v>
                </c:pt>
                <c:pt idx="134">
                  <c:v>0.49791666666666701</c:v>
                </c:pt>
                <c:pt idx="135">
                  <c:v>0.49861111111111101</c:v>
                </c:pt>
                <c:pt idx="136">
                  <c:v>0.499305555555556</c:v>
                </c:pt>
                <c:pt idx="137">
                  <c:v>0.5</c:v>
                </c:pt>
                <c:pt idx="138">
                  <c:v>0.500694444444445</c:v>
                </c:pt>
                <c:pt idx="139">
                  <c:v>0.50138888888888899</c:v>
                </c:pt>
                <c:pt idx="140">
                  <c:v>0.50208333333333299</c:v>
                </c:pt>
                <c:pt idx="141">
                  <c:v>0.50277777777777799</c:v>
                </c:pt>
                <c:pt idx="142">
                  <c:v>0.50347222222222199</c:v>
                </c:pt>
                <c:pt idx="143">
                  <c:v>0.50416666666666599</c:v>
                </c:pt>
                <c:pt idx="144">
                  <c:v>0.50486111111111098</c:v>
                </c:pt>
                <c:pt idx="145">
                  <c:v>0.50555555555555598</c:v>
                </c:pt>
                <c:pt idx="146">
                  <c:v>0.50624999999999998</c:v>
                </c:pt>
                <c:pt idx="147">
                  <c:v>0.50694444444444497</c:v>
                </c:pt>
                <c:pt idx="148">
                  <c:v>0.50763888888888897</c:v>
                </c:pt>
                <c:pt idx="149">
                  <c:v>0.50833333333333297</c:v>
                </c:pt>
                <c:pt idx="150">
                  <c:v>0.50902777777777797</c:v>
                </c:pt>
                <c:pt idx="151">
                  <c:v>0.50972222222222197</c:v>
                </c:pt>
                <c:pt idx="152">
                  <c:v>0.51041666666666596</c:v>
                </c:pt>
                <c:pt idx="153">
                  <c:v>0.51111111111111096</c:v>
                </c:pt>
                <c:pt idx="154">
                  <c:v>0.51180555555555596</c:v>
                </c:pt>
                <c:pt idx="155">
                  <c:v>0.51249999999999996</c:v>
                </c:pt>
                <c:pt idx="156">
                  <c:v>0.51319444444444495</c:v>
                </c:pt>
                <c:pt idx="157">
                  <c:v>0.51388888888888895</c:v>
                </c:pt>
                <c:pt idx="158">
                  <c:v>0.51458333333333295</c:v>
                </c:pt>
                <c:pt idx="159">
                  <c:v>0.51527777777777795</c:v>
                </c:pt>
                <c:pt idx="160">
                  <c:v>0.51597222222222205</c:v>
                </c:pt>
                <c:pt idx="161">
                  <c:v>0.51666666666666705</c:v>
                </c:pt>
                <c:pt idx="162">
                  <c:v>0.51736111111111105</c:v>
                </c:pt>
                <c:pt idx="163">
                  <c:v>0.51805555555555605</c:v>
                </c:pt>
                <c:pt idx="164">
                  <c:v>0.51875000000000004</c:v>
                </c:pt>
                <c:pt idx="165">
                  <c:v>0.51944444444444504</c:v>
                </c:pt>
                <c:pt idx="166">
                  <c:v>0.52013888888888904</c:v>
                </c:pt>
                <c:pt idx="167">
                  <c:v>0.52083333333333304</c:v>
                </c:pt>
                <c:pt idx="168">
                  <c:v>0.52152777777777803</c:v>
                </c:pt>
                <c:pt idx="169">
                  <c:v>0.52222222222222203</c:v>
                </c:pt>
                <c:pt idx="170">
                  <c:v>0.52291666666666703</c:v>
                </c:pt>
                <c:pt idx="171">
                  <c:v>0.52361111111111103</c:v>
                </c:pt>
                <c:pt idx="172">
                  <c:v>0.52430555555555602</c:v>
                </c:pt>
                <c:pt idx="173">
                  <c:v>0.52500000000000002</c:v>
                </c:pt>
                <c:pt idx="174">
                  <c:v>0.52569444444444502</c:v>
                </c:pt>
                <c:pt idx="175">
                  <c:v>0.52638888888888902</c:v>
                </c:pt>
                <c:pt idx="176">
                  <c:v>0.52708333333333302</c:v>
                </c:pt>
                <c:pt idx="177">
                  <c:v>0.52777777777777801</c:v>
                </c:pt>
                <c:pt idx="178">
                  <c:v>0.52847222222222201</c:v>
                </c:pt>
                <c:pt idx="179">
                  <c:v>0.52916666666666701</c:v>
                </c:pt>
                <c:pt idx="180">
                  <c:v>0.52986111111111101</c:v>
                </c:pt>
                <c:pt idx="181">
                  <c:v>0.530555555555556</c:v>
                </c:pt>
                <c:pt idx="182">
                  <c:v>0.53125</c:v>
                </c:pt>
                <c:pt idx="183">
                  <c:v>0.531944444444445</c:v>
                </c:pt>
                <c:pt idx="184">
                  <c:v>0.53263888888888899</c:v>
                </c:pt>
                <c:pt idx="185">
                  <c:v>0.53333333333333299</c:v>
                </c:pt>
                <c:pt idx="186">
                  <c:v>0.53402777777777799</c:v>
                </c:pt>
                <c:pt idx="187">
                  <c:v>0.53472222222222199</c:v>
                </c:pt>
                <c:pt idx="188">
                  <c:v>0.53541666666666599</c:v>
                </c:pt>
                <c:pt idx="189">
                  <c:v>0.53611111111111098</c:v>
                </c:pt>
                <c:pt idx="190">
                  <c:v>0.53680555555555598</c:v>
                </c:pt>
                <c:pt idx="191">
                  <c:v>0.53749999999999998</c:v>
                </c:pt>
                <c:pt idx="192">
                  <c:v>0.53819444444444497</c:v>
                </c:pt>
                <c:pt idx="193">
                  <c:v>0.53888888888888897</c:v>
                </c:pt>
                <c:pt idx="194">
                  <c:v>0.53958333333333297</c:v>
                </c:pt>
                <c:pt idx="195">
                  <c:v>0.54027777777777797</c:v>
                </c:pt>
                <c:pt idx="196">
                  <c:v>0.54097222222222197</c:v>
                </c:pt>
                <c:pt idx="197">
                  <c:v>0.54166666666666696</c:v>
                </c:pt>
                <c:pt idx="198">
                  <c:v>0.54236111111111096</c:v>
                </c:pt>
                <c:pt idx="199">
                  <c:v>0.54305555555555596</c:v>
                </c:pt>
                <c:pt idx="200">
                  <c:v>0.54374999999999996</c:v>
                </c:pt>
                <c:pt idx="201">
                  <c:v>0.54444444444444395</c:v>
                </c:pt>
                <c:pt idx="202">
                  <c:v>0.54513888888888895</c:v>
                </c:pt>
                <c:pt idx="203">
                  <c:v>0.54583333333333295</c:v>
                </c:pt>
                <c:pt idx="204">
                  <c:v>0.54652777777777795</c:v>
                </c:pt>
                <c:pt idx="205">
                  <c:v>0.54722222222222205</c:v>
                </c:pt>
                <c:pt idx="206">
                  <c:v>0.54791666666666705</c:v>
                </c:pt>
                <c:pt idx="207">
                  <c:v>0.54861111111111105</c:v>
                </c:pt>
                <c:pt idx="208">
                  <c:v>0.54930555555555605</c:v>
                </c:pt>
                <c:pt idx="209">
                  <c:v>0.55000000000000004</c:v>
                </c:pt>
                <c:pt idx="210">
                  <c:v>0.55069444444444504</c:v>
                </c:pt>
                <c:pt idx="211">
                  <c:v>0.55138888888888904</c:v>
                </c:pt>
                <c:pt idx="212">
                  <c:v>0.55208333333333304</c:v>
                </c:pt>
                <c:pt idx="213">
                  <c:v>0.55277777777777803</c:v>
                </c:pt>
                <c:pt idx="214">
                  <c:v>0.55347222222222203</c:v>
                </c:pt>
                <c:pt idx="215">
                  <c:v>0.55416666666666703</c:v>
                </c:pt>
                <c:pt idx="216">
                  <c:v>0.55486111111111103</c:v>
                </c:pt>
                <c:pt idx="217">
                  <c:v>0.55555555555555602</c:v>
                </c:pt>
                <c:pt idx="218">
                  <c:v>0.55625000000000002</c:v>
                </c:pt>
                <c:pt idx="219">
                  <c:v>0.55694444444444502</c:v>
                </c:pt>
                <c:pt idx="220">
                  <c:v>0.55763888888888902</c:v>
                </c:pt>
                <c:pt idx="221">
                  <c:v>0.55833333333333302</c:v>
                </c:pt>
                <c:pt idx="222">
                  <c:v>0.55902777777777801</c:v>
                </c:pt>
                <c:pt idx="223">
                  <c:v>0.55972222222222201</c:v>
                </c:pt>
                <c:pt idx="224">
                  <c:v>0.56041666666666701</c:v>
                </c:pt>
                <c:pt idx="225">
                  <c:v>0.56111111111111101</c:v>
                </c:pt>
                <c:pt idx="226">
                  <c:v>0.561805555555556</c:v>
                </c:pt>
                <c:pt idx="227">
                  <c:v>0.5625</c:v>
                </c:pt>
                <c:pt idx="228">
                  <c:v>0.563194444444445</c:v>
                </c:pt>
                <c:pt idx="229">
                  <c:v>0.56388888888888899</c:v>
                </c:pt>
                <c:pt idx="230">
                  <c:v>0.56458333333333299</c:v>
                </c:pt>
                <c:pt idx="231">
                  <c:v>0.56527777777777799</c:v>
                </c:pt>
                <c:pt idx="232">
                  <c:v>0.56597222222222199</c:v>
                </c:pt>
                <c:pt idx="233">
                  <c:v>0.56666666666666698</c:v>
                </c:pt>
                <c:pt idx="234">
                  <c:v>0.56736111111111098</c:v>
                </c:pt>
                <c:pt idx="235">
                  <c:v>0.56805555555555598</c:v>
                </c:pt>
                <c:pt idx="236">
                  <c:v>0.56874999999999998</c:v>
                </c:pt>
                <c:pt idx="237">
                  <c:v>0.56944444444444497</c:v>
                </c:pt>
                <c:pt idx="238">
                  <c:v>0.57013888888888897</c:v>
                </c:pt>
                <c:pt idx="239">
                  <c:v>0.57083333333333297</c:v>
                </c:pt>
                <c:pt idx="240">
                  <c:v>0.57152777777777797</c:v>
                </c:pt>
                <c:pt idx="241">
                  <c:v>0.57222222222222197</c:v>
                </c:pt>
                <c:pt idx="242">
                  <c:v>0.57291666666666696</c:v>
                </c:pt>
                <c:pt idx="243">
                  <c:v>0.57361111111111096</c:v>
                </c:pt>
                <c:pt idx="244">
                  <c:v>0.57430555555555596</c:v>
                </c:pt>
                <c:pt idx="245">
                  <c:v>0.57499999999999996</c:v>
                </c:pt>
                <c:pt idx="246">
                  <c:v>0.57569444444444495</c:v>
                </c:pt>
                <c:pt idx="247">
                  <c:v>0.57638888888888895</c:v>
                </c:pt>
                <c:pt idx="248">
                  <c:v>0.57708333333333295</c:v>
                </c:pt>
                <c:pt idx="249">
                  <c:v>0.57777777777777795</c:v>
                </c:pt>
                <c:pt idx="250">
                  <c:v>0.57847222222222205</c:v>
                </c:pt>
                <c:pt idx="251">
                  <c:v>0.57916666666666705</c:v>
                </c:pt>
                <c:pt idx="252">
                  <c:v>0.57986111111111105</c:v>
                </c:pt>
                <c:pt idx="253">
                  <c:v>0.58055555555555605</c:v>
                </c:pt>
                <c:pt idx="254">
                  <c:v>0.58125000000000004</c:v>
                </c:pt>
                <c:pt idx="255">
                  <c:v>0.58194444444444504</c:v>
                </c:pt>
                <c:pt idx="256">
                  <c:v>0.58263888888888904</c:v>
                </c:pt>
                <c:pt idx="257">
                  <c:v>0.58333333333333304</c:v>
                </c:pt>
                <c:pt idx="258">
                  <c:v>0.58402777777777803</c:v>
                </c:pt>
                <c:pt idx="259">
                  <c:v>0.58472222222222203</c:v>
                </c:pt>
                <c:pt idx="260">
                  <c:v>0.58541666666666703</c:v>
                </c:pt>
                <c:pt idx="261">
                  <c:v>0.58611111111111103</c:v>
                </c:pt>
                <c:pt idx="262">
                  <c:v>0.58680555555555602</c:v>
                </c:pt>
                <c:pt idx="263">
                  <c:v>0.58750000000000002</c:v>
                </c:pt>
                <c:pt idx="264">
                  <c:v>0.58819444444444502</c:v>
                </c:pt>
                <c:pt idx="265">
                  <c:v>0.58888888888888902</c:v>
                </c:pt>
                <c:pt idx="266">
                  <c:v>0.58958333333333302</c:v>
                </c:pt>
                <c:pt idx="267">
                  <c:v>0.59027777777777801</c:v>
                </c:pt>
                <c:pt idx="268">
                  <c:v>0.59097222222222201</c:v>
                </c:pt>
                <c:pt idx="269">
                  <c:v>0.59166666666666701</c:v>
                </c:pt>
                <c:pt idx="270">
                  <c:v>0.59236111111111101</c:v>
                </c:pt>
                <c:pt idx="271">
                  <c:v>0.593055555555556</c:v>
                </c:pt>
                <c:pt idx="272">
                  <c:v>0.59375</c:v>
                </c:pt>
                <c:pt idx="273">
                  <c:v>0.594444444444445</c:v>
                </c:pt>
                <c:pt idx="274">
                  <c:v>0.59513888888888899</c:v>
                </c:pt>
                <c:pt idx="275">
                  <c:v>0.59583333333333299</c:v>
                </c:pt>
                <c:pt idx="276">
                  <c:v>0.59652777777777799</c:v>
                </c:pt>
                <c:pt idx="277">
                  <c:v>0.59722222222222199</c:v>
                </c:pt>
                <c:pt idx="278">
                  <c:v>0.59791666666666698</c:v>
                </c:pt>
                <c:pt idx="279">
                  <c:v>0.59861111111111098</c:v>
                </c:pt>
                <c:pt idx="280">
                  <c:v>0.59930555555555598</c:v>
                </c:pt>
                <c:pt idx="281">
                  <c:v>0.6</c:v>
                </c:pt>
                <c:pt idx="282">
                  <c:v>0.60069444444444497</c:v>
                </c:pt>
                <c:pt idx="283">
                  <c:v>0.60138888888888897</c:v>
                </c:pt>
                <c:pt idx="284">
                  <c:v>0.60208333333333297</c:v>
                </c:pt>
                <c:pt idx="285">
                  <c:v>0.60277777777777797</c:v>
                </c:pt>
                <c:pt idx="286">
                  <c:v>0.60347222222222197</c:v>
                </c:pt>
                <c:pt idx="287">
                  <c:v>0.60416666666666596</c:v>
                </c:pt>
                <c:pt idx="288">
                  <c:v>0.60486111111111096</c:v>
                </c:pt>
                <c:pt idx="289">
                  <c:v>0.60555555555555596</c:v>
                </c:pt>
                <c:pt idx="290">
                  <c:v>0.60624999999999996</c:v>
                </c:pt>
                <c:pt idx="291">
                  <c:v>0.60694444444444495</c:v>
                </c:pt>
                <c:pt idx="292">
                  <c:v>0.60763888888888895</c:v>
                </c:pt>
                <c:pt idx="293">
                  <c:v>0.60833333333333295</c:v>
                </c:pt>
                <c:pt idx="294">
                  <c:v>0.60902777777777795</c:v>
                </c:pt>
                <c:pt idx="295">
                  <c:v>0.60972222222222205</c:v>
                </c:pt>
                <c:pt idx="296">
                  <c:v>0.61041666666666705</c:v>
                </c:pt>
                <c:pt idx="297">
                  <c:v>0.61111111111111105</c:v>
                </c:pt>
                <c:pt idx="298">
                  <c:v>0.61180555555555605</c:v>
                </c:pt>
                <c:pt idx="299">
                  <c:v>0.61250000000000004</c:v>
                </c:pt>
                <c:pt idx="300">
                  <c:v>0.61319444444444504</c:v>
                </c:pt>
                <c:pt idx="301">
                  <c:v>0.61388888888888904</c:v>
                </c:pt>
                <c:pt idx="302">
                  <c:v>0.61458333333333304</c:v>
                </c:pt>
                <c:pt idx="303">
                  <c:v>0.61527777777777803</c:v>
                </c:pt>
                <c:pt idx="304">
                  <c:v>0.61597222222222203</c:v>
                </c:pt>
                <c:pt idx="305">
                  <c:v>0.61666666666666703</c:v>
                </c:pt>
                <c:pt idx="306">
                  <c:v>0.61736111111111103</c:v>
                </c:pt>
                <c:pt idx="307">
                  <c:v>0.61805555555555602</c:v>
                </c:pt>
                <c:pt idx="308">
                  <c:v>0.61875000000000002</c:v>
                </c:pt>
                <c:pt idx="309">
                  <c:v>0.61944444444444502</c:v>
                </c:pt>
                <c:pt idx="310">
                  <c:v>0.62013888888888902</c:v>
                </c:pt>
                <c:pt idx="311">
                  <c:v>0.62083333333333302</c:v>
                </c:pt>
                <c:pt idx="312">
                  <c:v>0.62152777777777801</c:v>
                </c:pt>
                <c:pt idx="313">
                  <c:v>0.62222222222222201</c:v>
                </c:pt>
                <c:pt idx="314">
                  <c:v>0.62291666666666701</c:v>
                </c:pt>
                <c:pt idx="315">
                  <c:v>0.62361111111111101</c:v>
                </c:pt>
                <c:pt idx="316">
                  <c:v>0.624305555555556</c:v>
                </c:pt>
                <c:pt idx="317">
                  <c:v>0.625</c:v>
                </c:pt>
                <c:pt idx="318">
                  <c:v>0.625694444444445</c:v>
                </c:pt>
                <c:pt idx="319">
                  <c:v>0.62638888888888899</c:v>
                </c:pt>
                <c:pt idx="320">
                  <c:v>0.62708333333333299</c:v>
                </c:pt>
                <c:pt idx="321">
                  <c:v>0.62777777777777799</c:v>
                </c:pt>
                <c:pt idx="322">
                  <c:v>0.62847222222222199</c:v>
                </c:pt>
                <c:pt idx="323">
                  <c:v>0.62916666666666599</c:v>
                </c:pt>
                <c:pt idx="324">
                  <c:v>0.62986111111111098</c:v>
                </c:pt>
                <c:pt idx="325">
                  <c:v>0.63055555555555598</c:v>
                </c:pt>
                <c:pt idx="326">
                  <c:v>0.63124999999999998</c:v>
                </c:pt>
                <c:pt idx="327">
                  <c:v>0.63194444444444497</c:v>
                </c:pt>
                <c:pt idx="328">
                  <c:v>0.63263888888888897</c:v>
                </c:pt>
                <c:pt idx="329">
                  <c:v>0.63333333333333297</c:v>
                </c:pt>
                <c:pt idx="330">
                  <c:v>0.63402777777777797</c:v>
                </c:pt>
                <c:pt idx="331">
                  <c:v>0.63472222222222197</c:v>
                </c:pt>
                <c:pt idx="332">
                  <c:v>0.63541666666666596</c:v>
                </c:pt>
                <c:pt idx="333">
                  <c:v>0.63611111111111096</c:v>
                </c:pt>
                <c:pt idx="334">
                  <c:v>0.63680555555555596</c:v>
                </c:pt>
                <c:pt idx="335">
                  <c:v>0.63749999999999996</c:v>
                </c:pt>
                <c:pt idx="336">
                  <c:v>0.63819444444444495</c:v>
                </c:pt>
                <c:pt idx="337">
                  <c:v>0.63888888888888895</c:v>
                </c:pt>
                <c:pt idx="338">
                  <c:v>0.63958333333333295</c:v>
                </c:pt>
                <c:pt idx="339">
                  <c:v>0.64027777777777795</c:v>
                </c:pt>
                <c:pt idx="340">
                  <c:v>0.64097222222222205</c:v>
                </c:pt>
                <c:pt idx="341">
                  <c:v>0.64166666666666705</c:v>
                </c:pt>
                <c:pt idx="342">
                  <c:v>0.64236111111111105</c:v>
                </c:pt>
                <c:pt idx="343">
                  <c:v>0.64305555555555605</c:v>
                </c:pt>
                <c:pt idx="344">
                  <c:v>0.64375000000000004</c:v>
                </c:pt>
                <c:pt idx="345">
                  <c:v>0.64444444444444504</c:v>
                </c:pt>
                <c:pt idx="346">
                  <c:v>0.64513888888888904</c:v>
                </c:pt>
                <c:pt idx="347">
                  <c:v>0.64583333333333304</c:v>
                </c:pt>
                <c:pt idx="348">
                  <c:v>0.64652777777777803</c:v>
                </c:pt>
                <c:pt idx="349">
                  <c:v>0.64722222222222203</c:v>
                </c:pt>
                <c:pt idx="350">
                  <c:v>0.64791666666666703</c:v>
                </c:pt>
                <c:pt idx="351">
                  <c:v>0.64861111111111103</c:v>
                </c:pt>
                <c:pt idx="352">
                  <c:v>0.64930555555555602</c:v>
                </c:pt>
                <c:pt idx="353">
                  <c:v>0.65</c:v>
                </c:pt>
                <c:pt idx="354">
                  <c:v>0.65069444444444502</c:v>
                </c:pt>
                <c:pt idx="355">
                  <c:v>0.65138888888888902</c:v>
                </c:pt>
                <c:pt idx="356">
                  <c:v>0.65208333333333302</c:v>
                </c:pt>
                <c:pt idx="357">
                  <c:v>0.65277777777777801</c:v>
                </c:pt>
                <c:pt idx="358">
                  <c:v>0.65347222222222201</c:v>
                </c:pt>
                <c:pt idx="359">
                  <c:v>0.65416666666666701</c:v>
                </c:pt>
                <c:pt idx="360">
                  <c:v>0.65486111111111101</c:v>
                </c:pt>
                <c:pt idx="361">
                  <c:v>0.655555555555556</c:v>
                </c:pt>
                <c:pt idx="362">
                  <c:v>0.65625</c:v>
                </c:pt>
                <c:pt idx="363">
                  <c:v>0.656944444444445</c:v>
                </c:pt>
                <c:pt idx="364">
                  <c:v>0.65763888888888899</c:v>
                </c:pt>
                <c:pt idx="365">
                  <c:v>0.65833333333333299</c:v>
                </c:pt>
                <c:pt idx="366">
                  <c:v>0.65902777777777799</c:v>
                </c:pt>
                <c:pt idx="367">
                  <c:v>0.65972222222222199</c:v>
                </c:pt>
                <c:pt idx="368">
                  <c:v>0.66041666666666599</c:v>
                </c:pt>
                <c:pt idx="369">
                  <c:v>0.66111111111111098</c:v>
                </c:pt>
                <c:pt idx="370">
                  <c:v>0.66180555555555598</c:v>
                </c:pt>
                <c:pt idx="371">
                  <c:v>0.66249999999999998</c:v>
                </c:pt>
                <c:pt idx="372">
                  <c:v>0.66319444444444497</c:v>
                </c:pt>
                <c:pt idx="373">
                  <c:v>0.66388888888888897</c:v>
                </c:pt>
                <c:pt idx="374">
                  <c:v>0.66458333333333297</c:v>
                </c:pt>
                <c:pt idx="375">
                  <c:v>0.66527777777777797</c:v>
                </c:pt>
                <c:pt idx="376">
                  <c:v>0.66597222222222197</c:v>
                </c:pt>
                <c:pt idx="377">
                  <c:v>0.66666666666666696</c:v>
                </c:pt>
                <c:pt idx="378">
                  <c:v>0.66736111111111096</c:v>
                </c:pt>
                <c:pt idx="379">
                  <c:v>0.66805555555555596</c:v>
                </c:pt>
                <c:pt idx="380">
                  <c:v>0.66874999999999996</c:v>
                </c:pt>
                <c:pt idx="381">
                  <c:v>0.66944444444444495</c:v>
                </c:pt>
                <c:pt idx="382">
                  <c:v>0.67013888888888895</c:v>
                </c:pt>
                <c:pt idx="383">
                  <c:v>0.67083333333333395</c:v>
                </c:pt>
                <c:pt idx="384">
                  <c:v>0.67152777777777795</c:v>
                </c:pt>
                <c:pt idx="385">
                  <c:v>0.67222222222222205</c:v>
                </c:pt>
                <c:pt idx="386">
                  <c:v>0.67291666666666705</c:v>
                </c:pt>
                <c:pt idx="387">
                  <c:v>0.67361111111111105</c:v>
                </c:pt>
                <c:pt idx="388">
                  <c:v>0.67430555555555605</c:v>
                </c:pt>
                <c:pt idx="389">
                  <c:v>0.67500000000000004</c:v>
                </c:pt>
                <c:pt idx="390">
                  <c:v>0.67569444444444504</c:v>
                </c:pt>
                <c:pt idx="391">
                  <c:v>0.67638888888888904</c:v>
                </c:pt>
                <c:pt idx="392">
                  <c:v>0.67708333333333304</c:v>
                </c:pt>
                <c:pt idx="393">
                  <c:v>0.67777777777777803</c:v>
                </c:pt>
                <c:pt idx="394">
                  <c:v>0.67847222222222203</c:v>
                </c:pt>
                <c:pt idx="395">
                  <c:v>0.67916666666666703</c:v>
                </c:pt>
                <c:pt idx="396">
                  <c:v>0.67986111111111103</c:v>
                </c:pt>
                <c:pt idx="397">
                  <c:v>0.68055555555555602</c:v>
                </c:pt>
                <c:pt idx="398">
                  <c:v>0.68125000000000002</c:v>
                </c:pt>
                <c:pt idx="399">
                  <c:v>0.68194444444444502</c:v>
                </c:pt>
                <c:pt idx="400">
                  <c:v>0.68263888888888902</c:v>
                </c:pt>
                <c:pt idx="401">
                  <c:v>0.68333333333333302</c:v>
                </c:pt>
                <c:pt idx="402">
                  <c:v>0.68402777777777801</c:v>
                </c:pt>
                <c:pt idx="403">
                  <c:v>0.68472222222222201</c:v>
                </c:pt>
                <c:pt idx="404">
                  <c:v>0.68541666666666701</c:v>
                </c:pt>
                <c:pt idx="405">
                  <c:v>0.68611111111111101</c:v>
                </c:pt>
                <c:pt idx="406">
                  <c:v>0.686805555555556</c:v>
                </c:pt>
                <c:pt idx="407">
                  <c:v>0.6875</c:v>
                </c:pt>
              </c:numCache>
            </c:numRef>
          </c:xVal>
          <c:yVal>
            <c:numRef>
              <c:f>'[Emissioni UNI- SML 060515_Test01_SFN.xlsx]Emissioni UNI- SML 060515'!$D$5:$D$412</c:f>
              <c:numCache>
                <c:formatCode>General</c:formatCode>
                <c:ptCount val="4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153.69999999999999</c:v>
                </c:pt>
                <c:pt idx="12">
                  <c:v>166.3</c:v>
                </c:pt>
                <c:pt idx="13">
                  <c:v>178</c:v>
                </c:pt>
                <c:pt idx="14">
                  <c:v>153.30000000000001</c:v>
                </c:pt>
                <c:pt idx="15">
                  <c:v>205.7</c:v>
                </c:pt>
                <c:pt idx="16">
                  <c:v>163.9</c:v>
                </c:pt>
                <c:pt idx="17">
                  <c:v>123.9</c:v>
                </c:pt>
                <c:pt idx="18">
                  <c:v>204.1</c:v>
                </c:pt>
                <c:pt idx="19">
                  <c:v>213</c:v>
                </c:pt>
                <c:pt idx="20">
                  <c:v>205.2</c:v>
                </c:pt>
                <c:pt idx="21">
                  <c:v>145.5</c:v>
                </c:pt>
                <c:pt idx="22">
                  <c:v>153.69999999999999</c:v>
                </c:pt>
                <c:pt idx="23">
                  <c:v>109.7</c:v>
                </c:pt>
                <c:pt idx="24">
                  <c:v>361.5</c:v>
                </c:pt>
                <c:pt idx="25">
                  <c:v>495.2</c:v>
                </c:pt>
                <c:pt idx="26">
                  <c:v>141.69999999999999</c:v>
                </c:pt>
                <c:pt idx="27">
                  <c:v>152.69999999999999</c:v>
                </c:pt>
                <c:pt idx="28">
                  <c:v>255</c:v>
                </c:pt>
                <c:pt idx="29">
                  <c:v>254.5</c:v>
                </c:pt>
                <c:pt idx="30">
                  <c:v>168.6</c:v>
                </c:pt>
                <c:pt idx="31">
                  <c:v>200.6</c:v>
                </c:pt>
                <c:pt idx="32">
                  <c:v>123.6</c:v>
                </c:pt>
                <c:pt idx="33">
                  <c:v>122.6</c:v>
                </c:pt>
                <c:pt idx="34">
                  <c:v>132.19999999999999</c:v>
                </c:pt>
                <c:pt idx="35">
                  <c:v>134.69999999999999</c:v>
                </c:pt>
                <c:pt idx="36">
                  <c:v>133.4</c:v>
                </c:pt>
                <c:pt idx="37">
                  <c:v>152.19999999999999</c:v>
                </c:pt>
                <c:pt idx="38">
                  <c:v>154</c:v>
                </c:pt>
                <c:pt idx="39">
                  <c:v>136.6</c:v>
                </c:pt>
                <c:pt idx="40">
                  <c:v>171.6</c:v>
                </c:pt>
                <c:pt idx="41">
                  <c:v>157.80000000000001</c:v>
                </c:pt>
                <c:pt idx="42">
                  <c:v>283.39999999999992</c:v>
                </c:pt>
                <c:pt idx="43">
                  <c:v>132.19999999999999</c:v>
                </c:pt>
                <c:pt idx="44">
                  <c:v>151.1</c:v>
                </c:pt>
                <c:pt idx="45">
                  <c:v>158.69999999999999</c:v>
                </c:pt>
                <c:pt idx="46">
                  <c:v>158.69999999999999</c:v>
                </c:pt>
                <c:pt idx="47">
                  <c:v>238.2</c:v>
                </c:pt>
                <c:pt idx="48">
                  <c:v>253.7</c:v>
                </c:pt>
                <c:pt idx="49">
                  <c:v>143.19999999999999</c:v>
                </c:pt>
                <c:pt idx="50">
                  <c:v>314.2</c:v>
                </c:pt>
                <c:pt idx="51">
                  <c:v>139.30000000000001</c:v>
                </c:pt>
                <c:pt idx="52">
                  <c:v>163.19999999999999</c:v>
                </c:pt>
                <c:pt idx="53">
                  <c:v>157.4</c:v>
                </c:pt>
                <c:pt idx="54">
                  <c:v>138.6</c:v>
                </c:pt>
                <c:pt idx="55">
                  <c:v>174.8</c:v>
                </c:pt>
                <c:pt idx="56">
                  <c:v>155.69999999999999</c:v>
                </c:pt>
                <c:pt idx="57">
                  <c:v>173.7</c:v>
                </c:pt>
                <c:pt idx="58">
                  <c:v>128.80000000000001</c:v>
                </c:pt>
                <c:pt idx="59">
                  <c:v>165.9</c:v>
                </c:pt>
                <c:pt idx="60">
                  <c:v>125.7</c:v>
                </c:pt>
                <c:pt idx="61">
                  <c:v>129.5</c:v>
                </c:pt>
                <c:pt idx="62">
                  <c:v>129.4</c:v>
                </c:pt>
                <c:pt idx="63">
                  <c:v>142.30000000000001</c:v>
                </c:pt>
                <c:pt idx="64">
                  <c:v>182.2</c:v>
                </c:pt>
                <c:pt idx="65">
                  <c:v>203.7</c:v>
                </c:pt>
                <c:pt idx="66">
                  <c:v>110.3</c:v>
                </c:pt>
                <c:pt idx="67">
                  <c:v>148</c:v>
                </c:pt>
                <c:pt idx="68">
                  <c:v>135.6</c:v>
                </c:pt>
                <c:pt idx="69">
                  <c:v>150.19999999999999</c:v>
                </c:pt>
                <c:pt idx="70">
                  <c:v>175.6</c:v>
                </c:pt>
                <c:pt idx="71">
                  <c:v>255.2</c:v>
                </c:pt>
                <c:pt idx="72">
                  <c:v>184.3</c:v>
                </c:pt>
                <c:pt idx="73">
                  <c:v>159.6</c:v>
                </c:pt>
                <c:pt idx="74">
                  <c:v>163.69999999999999</c:v>
                </c:pt>
                <c:pt idx="75">
                  <c:v>166.3</c:v>
                </c:pt>
                <c:pt idx="76">
                  <c:v>137.4</c:v>
                </c:pt>
                <c:pt idx="77">
                  <c:v>149.1</c:v>
                </c:pt>
                <c:pt idx="78">
                  <c:v>131.80000000000001</c:v>
                </c:pt>
                <c:pt idx="79">
                  <c:v>151.6</c:v>
                </c:pt>
                <c:pt idx="80">
                  <c:v>148.80000000000001</c:v>
                </c:pt>
                <c:pt idx="81">
                  <c:v>110</c:v>
                </c:pt>
                <c:pt idx="82">
                  <c:v>129.69999999999999</c:v>
                </c:pt>
                <c:pt idx="83">
                  <c:v>107.1</c:v>
                </c:pt>
                <c:pt idx="84">
                  <c:v>136.9</c:v>
                </c:pt>
                <c:pt idx="85">
                  <c:v>131</c:v>
                </c:pt>
                <c:pt idx="86">
                  <c:v>135.4</c:v>
                </c:pt>
                <c:pt idx="87">
                  <c:v>120.7</c:v>
                </c:pt>
                <c:pt idx="88">
                  <c:v>126</c:v>
                </c:pt>
                <c:pt idx="89">
                  <c:v>121.5</c:v>
                </c:pt>
                <c:pt idx="90">
                  <c:v>138.69999999999999</c:v>
                </c:pt>
                <c:pt idx="91">
                  <c:v>128.9</c:v>
                </c:pt>
                <c:pt idx="92">
                  <c:v>310.10000000000002</c:v>
                </c:pt>
                <c:pt idx="93">
                  <c:v>124</c:v>
                </c:pt>
                <c:pt idx="94">
                  <c:v>145.19999999999999</c:v>
                </c:pt>
                <c:pt idx="95">
                  <c:v>142.1</c:v>
                </c:pt>
                <c:pt idx="96">
                  <c:v>101.2</c:v>
                </c:pt>
                <c:pt idx="97">
                  <c:v>132.4</c:v>
                </c:pt>
                <c:pt idx="98">
                  <c:v>167.1</c:v>
                </c:pt>
                <c:pt idx="99">
                  <c:v>136.6</c:v>
                </c:pt>
                <c:pt idx="100">
                  <c:v>152.9</c:v>
                </c:pt>
                <c:pt idx="101">
                  <c:v>140.5</c:v>
                </c:pt>
                <c:pt idx="102">
                  <c:v>144.69999999999999</c:v>
                </c:pt>
                <c:pt idx="103">
                  <c:v>118.8</c:v>
                </c:pt>
                <c:pt idx="104">
                  <c:v>109.8</c:v>
                </c:pt>
                <c:pt idx="105">
                  <c:v>137.5</c:v>
                </c:pt>
                <c:pt idx="106">
                  <c:v>121.6</c:v>
                </c:pt>
                <c:pt idx="107">
                  <c:v>124.1</c:v>
                </c:pt>
                <c:pt idx="108">
                  <c:v>120.9</c:v>
                </c:pt>
                <c:pt idx="109">
                  <c:v>151.5</c:v>
                </c:pt>
                <c:pt idx="110">
                  <c:v>170.9</c:v>
                </c:pt>
                <c:pt idx="111">
                  <c:v>145.19999999999999</c:v>
                </c:pt>
                <c:pt idx="112">
                  <c:v>126.3</c:v>
                </c:pt>
                <c:pt idx="113">
                  <c:v>300.39999999999992</c:v>
                </c:pt>
                <c:pt idx="114">
                  <c:v>122.1</c:v>
                </c:pt>
                <c:pt idx="115">
                  <c:v>122.8</c:v>
                </c:pt>
                <c:pt idx="116">
                  <c:v>137.30000000000001</c:v>
                </c:pt>
                <c:pt idx="117">
                  <c:v>136.4</c:v>
                </c:pt>
                <c:pt idx="118">
                  <c:v>129.9</c:v>
                </c:pt>
                <c:pt idx="119">
                  <c:v>118.9</c:v>
                </c:pt>
                <c:pt idx="120">
                  <c:v>136.6</c:v>
                </c:pt>
                <c:pt idx="121">
                  <c:v>104.4</c:v>
                </c:pt>
                <c:pt idx="122">
                  <c:v>131.1</c:v>
                </c:pt>
                <c:pt idx="123">
                  <c:v>73.900000000000006</c:v>
                </c:pt>
                <c:pt idx="124">
                  <c:v>187.6</c:v>
                </c:pt>
                <c:pt idx="125">
                  <c:v>490.2</c:v>
                </c:pt>
                <c:pt idx="126">
                  <c:v>122.7</c:v>
                </c:pt>
                <c:pt idx="127">
                  <c:v>96.1</c:v>
                </c:pt>
                <c:pt idx="128">
                  <c:v>116.6</c:v>
                </c:pt>
                <c:pt idx="129">
                  <c:v>129</c:v>
                </c:pt>
                <c:pt idx="130">
                  <c:v>98.3</c:v>
                </c:pt>
                <c:pt idx="131">
                  <c:v>87.3</c:v>
                </c:pt>
                <c:pt idx="132">
                  <c:v>105.5</c:v>
                </c:pt>
                <c:pt idx="133">
                  <c:v>115.3</c:v>
                </c:pt>
                <c:pt idx="134">
                  <c:v>203.9</c:v>
                </c:pt>
                <c:pt idx="135">
                  <c:v>113.2</c:v>
                </c:pt>
                <c:pt idx="136">
                  <c:v>101.3</c:v>
                </c:pt>
                <c:pt idx="137">
                  <c:v>99.8</c:v>
                </c:pt>
                <c:pt idx="138">
                  <c:v>88.2</c:v>
                </c:pt>
                <c:pt idx="139">
                  <c:v>132</c:v>
                </c:pt>
                <c:pt idx="140">
                  <c:v>87.6</c:v>
                </c:pt>
                <c:pt idx="141">
                  <c:v>79.8</c:v>
                </c:pt>
                <c:pt idx="142">
                  <c:v>66.5</c:v>
                </c:pt>
                <c:pt idx="143">
                  <c:v>59.9</c:v>
                </c:pt>
                <c:pt idx="144">
                  <c:v>53.2</c:v>
                </c:pt>
                <c:pt idx="145">
                  <c:v>110.3</c:v>
                </c:pt>
                <c:pt idx="146">
                  <c:v>247.2</c:v>
                </c:pt>
                <c:pt idx="147">
                  <c:v>50</c:v>
                </c:pt>
                <c:pt idx="148">
                  <c:v>55</c:v>
                </c:pt>
                <c:pt idx="149">
                  <c:v>49.1</c:v>
                </c:pt>
                <c:pt idx="150">
                  <c:v>42.7</c:v>
                </c:pt>
                <c:pt idx="151">
                  <c:v>28.6</c:v>
                </c:pt>
                <c:pt idx="152">
                  <c:v>41.3</c:v>
                </c:pt>
                <c:pt idx="153">
                  <c:v>44</c:v>
                </c:pt>
                <c:pt idx="154">
                  <c:v>34.799999999999997</c:v>
                </c:pt>
                <c:pt idx="155">
                  <c:v>128.19999999999999</c:v>
                </c:pt>
                <c:pt idx="156">
                  <c:v>37</c:v>
                </c:pt>
                <c:pt idx="157">
                  <c:v>35.799999999999997</c:v>
                </c:pt>
                <c:pt idx="158">
                  <c:v>36.4</c:v>
                </c:pt>
                <c:pt idx="159">
                  <c:v>53.7</c:v>
                </c:pt>
                <c:pt idx="160">
                  <c:v>46.4</c:v>
                </c:pt>
                <c:pt idx="161">
                  <c:v>35.1</c:v>
                </c:pt>
                <c:pt idx="162">
                  <c:v>34.4</c:v>
                </c:pt>
                <c:pt idx="163">
                  <c:v>39.9</c:v>
                </c:pt>
                <c:pt idx="164">
                  <c:v>34.4</c:v>
                </c:pt>
                <c:pt idx="165">
                  <c:v>83.4</c:v>
                </c:pt>
                <c:pt idx="166">
                  <c:v>39.9</c:v>
                </c:pt>
                <c:pt idx="167">
                  <c:v>41</c:v>
                </c:pt>
                <c:pt idx="168">
                  <c:v>61.3</c:v>
                </c:pt>
                <c:pt idx="169">
                  <c:v>38.799999999999997</c:v>
                </c:pt>
                <c:pt idx="170">
                  <c:v>54</c:v>
                </c:pt>
                <c:pt idx="171">
                  <c:v>64.8</c:v>
                </c:pt>
                <c:pt idx="172">
                  <c:v>50.6</c:v>
                </c:pt>
                <c:pt idx="173">
                  <c:v>40</c:v>
                </c:pt>
                <c:pt idx="174">
                  <c:v>47</c:v>
                </c:pt>
                <c:pt idx="175">
                  <c:v>41.5</c:v>
                </c:pt>
                <c:pt idx="176">
                  <c:v>83.8</c:v>
                </c:pt>
                <c:pt idx="177">
                  <c:v>44.7</c:v>
                </c:pt>
                <c:pt idx="178">
                  <c:v>31.1</c:v>
                </c:pt>
                <c:pt idx="179">
                  <c:v>47.9</c:v>
                </c:pt>
                <c:pt idx="180">
                  <c:v>69.400000000000006</c:v>
                </c:pt>
                <c:pt idx="181">
                  <c:v>350.7</c:v>
                </c:pt>
                <c:pt idx="182">
                  <c:v>51.9</c:v>
                </c:pt>
                <c:pt idx="183">
                  <c:v>40.4</c:v>
                </c:pt>
                <c:pt idx="184">
                  <c:v>32.799999999999997</c:v>
                </c:pt>
                <c:pt idx="185">
                  <c:v>99.2</c:v>
                </c:pt>
                <c:pt idx="186">
                  <c:v>191.8</c:v>
                </c:pt>
                <c:pt idx="187">
                  <c:v>50.9</c:v>
                </c:pt>
                <c:pt idx="188">
                  <c:v>40.4</c:v>
                </c:pt>
                <c:pt idx="189">
                  <c:v>42</c:v>
                </c:pt>
                <c:pt idx="190">
                  <c:v>47.6</c:v>
                </c:pt>
                <c:pt idx="191">
                  <c:v>35.200000000000003</c:v>
                </c:pt>
                <c:pt idx="192">
                  <c:v>33.6</c:v>
                </c:pt>
                <c:pt idx="193">
                  <c:v>29.2</c:v>
                </c:pt>
                <c:pt idx="194">
                  <c:v>45.8</c:v>
                </c:pt>
                <c:pt idx="195">
                  <c:v>35.1</c:v>
                </c:pt>
                <c:pt idx="196">
                  <c:v>25.6</c:v>
                </c:pt>
                <c:pt idx="197">
                  <c:v>73.8</c:v>
                </c:pt>
                <c:pt idx="198">
                  <c:v>36.799999999999997</c:v>
                </c:pt>
                <c:pt idx="199">
                  <c:v>34.4</c:v>
                </c:pt>
                <c:pt idx="200">
                  <c:v>40.200000000000003</c:v>
                </c:pt>
                <c:pt idx="201">
                  <c:v>32.6</c:v>
                </c:pt>
                <c:pt idx="202">
                  <c:v>38.700000000000003</c:v>
                </c:pt>
                <c:pt idx="203">
                  <c:v>42.3</c:v>
                </c:pt>
                <c:pt idx="204">
                  <c:v>37.1</c:v>
                </c:pt>
                <c:pt idx="205">
                  <c:v>74.2</c:v>
                </c:pt>
                <c:pt idx="206">
                  <c:v>42.1</c:v>
                </c:pt>
                <c:pt idx="207">
                  <c:v>41.3</c:v>
                </c:pt>
                <c:pt idx="208">
                  <c:v>38.6</c:v>
                </c:pt>
                <c:pt idx="209">
                  <c:v>46.9</c:v>
                </c:pt>
                <c:pt idx="210">
                  <c:v>58</c:v>
                </c:pt>
                <c:pt idx="211">
                  <c:v>46.8</c:v>
                </c:pt>
                <c:pt idx="212">
                  <c:v>43.1</c:v>
                </c:pt>
                <c:pt idx="213">
                  <c:v>63.2</c:v>
                </c:pt>
                <c:pt idx="214">
                  <c:v>47.6</c:v>
                </c:pt>
                <c:pt idx="215">
                  <c:v>43.2</c:v>
                </c:pt>
                <c:pt idx="216">
                  <c:v>37.9</c:v>
                </c:pt>
                <c:pt idx="217">
                  <c:v>33.299999999999997</c:v>
                </c:pt>
                <c:pt idx="218">
                  <c:v>72.8</c:v>
                </c:pt>
                <c:pt idx="219">
                  <c:v>43.6</c:v>
                </c:pt>
                <c:pt idx="220">
                  <c:v>30.8</c:v>
                </c:pt>
                <c:pt idx="221">
                  <c:v>53.1</c:v>
                </c:pt>
                <c:pt idx="222">
                  <c:v>54.4</c:v>
                </c:pt>
                <c:pt idx="223">
                  <c:v>44.8</c:v>
                </c:pt>
                <c:pt idx="224">
                  <c:v>57.8</c:v>
                </c:pt>
                <c:pt idx="225">
                  <c:v>26</c:v>
                </c:pt>
                <c:pt idx="226">
                  <c:v>42.6</c:v>
                </c:pt>
                <c:pt idx="227">
                  <c:v>42.3</c:v>
                </c:pt>
                <c:pt idx="228">
                  <c:v>28.4</c:v>
                </c:pt>
                <c:pt idx="229">
                  <c:v>43.9</c:v>
                </c:pt>
                <c:pt idx="230">
                  <c:v>75.3</c:v>
                </c:pt>
                <c:pt idx="231">
                  <c:v>41.3</c:v>
                </c:pt>
                <c:pt idx="232">
                  <c:v>56.1</c:v>
                </c:pt>
                <c:pt idx="233">
                  <c:v>35.4</c:v>
                </c:pt>
                <c:pt idx="234">
                  <c:v>51.7</c:v>
                </c:pt>
                <c:pt idx="235">
                  <c:v>44.4</c:v>
                </c:pt>
                <c:pt idx="236">
                  <c:v>80.400000000000006</c:v>
                </c:pt>
                <c:pt idx="237">
                  <c:v>48.2</c:v>
                </c:pt>
                <c:pt idx="238">
                  <c:v>65.3</c:v>
                </c:pt>
                <c:pt idx="239">
                  <c:v>181</c:v>
                </c:pt>
                <c:pt idx="240">
                  <c:v>56.9</c:v>
                </c:pt>
                <c:pt idx="241">
                  <c:v>34.200000000000003</c:v>
                </c:pt>
                <c:pt idx="242">
                  <c:v>48.3</c:v>
                </c:pt>
                <c:pt idx="243">
                  <c:v>50</c:v>
                </c:pt>
                <c:pt idx="244">
                  <c:v>74.8</c:v>
                </c:pt>
                <c:pt idx="245">
                  <c:v>50.2</c:v>
                </c:pt>
                <c:pt idx="246">
                  <c:v>60.1</c:v>
                </c:pt>
                <c:pt idx="247">
                  <c:v>30.5</c:v>
                </c:pt>
                <c:pt idx="248">
                  <c:v>57.6</c:v>
                </c:pt>
                <c:pt idx="249">
                  <c:v>38.9</c:v>
                </c:pt>
                <c:pt idx="250">
                  <c:v>64.900000000000006</c:v>
                </c:pt>
                <c:pt idx="251">
                  <c:v>45.5</c:v>
                </c:pt>
                <c:pt idx="252">
                  <c:v>77.2</c:v>
                </c:pt>
                <c:pt idx="253">
                  <c:v>68.3</c:v>
                </c:pt>
                <c:pt idx="254">
                  <c:v>47</c:v>
                </c:pt>
                <c:pt idx="255">
                  <c:v>40.4</c:v>
                </c:pt>
                <c:pt idx="256">
                  <c:v>50.7</c:v>
                </c:pt>
                <c:pt idx="257">
                  <c:v>55.7</c:v>
                </c:pt>
                <c:pt idx="258">
                  <c:v>53.9</c:v>
                </c:pt>
                <c:pt idx="259">
                  <c:v>41.2</c:v>
                </c:pt>
                <c:pt idx="260">
                  <c:v>59.1</c:v>
                </c:pt>
                <c:pt idx="261">
                  <c:v>66.599999999999994</c:v>
                </c:pt>
                <c:pt idx="262">
                  <c:v>54.2</c:v>
                </c:pt>
                <c:pt idx="263">
                  <c:v>46.3</c:v>
                </c:pt>
                <c:pt idx="264">
                  <c:v>39.6</c:v>
                </c:pt>
                <c:pt idx="265">
                  <c:v>53.2</c:v>
                </c:pt>
                <c:pt idx="266">
                  <c:v>161.9</c:v>
                </c:pt>
                <c:pt idx="267">
                  <c:v>62.7</c:v>
                </c:pt>
                <c:pt idx="268">
                  <c:v>65</c:v>
                </c:pt>
                <c:pt idx="269">
                  <c:v>47</c:v>
                </c:pt>
                <c:pt idx="270">
                  <c:v>49.9</c:v>
                </c:pt>
                <c:pt idx="271">
                  <c:v>44.9</c:v>
                </c:pt>
                <c:pt idx="272">
                  <c:v>44.9</c:v>
                </c:pt>
                <c:pt idx="273">
                  <c:v>46.1</c:v>
                </c:pt>
                <c:pt idx="274">
                  <c:v>37.4</c:v>
                </c:pt>
                <c:pt idx="275">
                  <c:v>60.3</c:v>
                </c:pt>
                <c:pt idx="276">
                  <c:v>43.2</c:v>
                </c:pt>
                <c:pt idx="277">
                  <c:v>34.799999999999997</c:v>
                </c:pt>
                <c:pt idx="278">
                  <c:v>44.4</c:v>
                </c:pt>
                <c:pt idx="279">
                  <c:v>53.8</c:v>
                </c:pt>
                <c:pt idx="280">
                  <c:v>35.6</c:v>
                </c:pt>
                <c:pt idx="281">
                  <c:v>67.7</c:v>
                </c:pt>
                <c:pt idx="282">
                  <c:v>62.3</c:v>
                </c:pt>
                <c:pt idx="283">
                  <c:v>64.900000000000006</c:v>
                </c:pt>
                <c:pt idx="284">
                  <c:v>49.7</c:v>
                </c:pt>
                <c:pt idx="285">
                  <c:v>42.8</c:v>
                </c:pt>
                <c:pt idx="286">
                  <c:v>33.5</c:v>
                </c:pt>
                <c:pt idx="287">
                  <c:v>32</c:v>
                </c:pt>
                <c:pt idx="288">
                  <c:v>27.3</c:v>
                </c:pt>
                <c:pt idx="289">
                  <c:v>24.8</c:v>
                </c:pt>
                <c:pt idx="290">
                  <c:v>22.6</c:v>
                </c:pt>
                <c:pt idx="291">
                  <c:v>21.8</c:v>
                </c:pt>
                <c:pt idx="292">
                  <c:v>26.3</c:v>
                </c:pt>
                <c:pt idx="293">
                  <c:v>25.3</c:v>
                </c:pt>
                <c:pt idx="294">
                  <c:v>22.9</c:v>
                </c:pt>
                <c:pt idx="295">
                  <c:v>20.5</c:v>
                </c:pt>
                <c:pt idx="296">
                  <c:v>22.4</c:v>
                </c:pt>
                <c:pt idx="297">
                  <c:v>20.3</c:v>
                </c:pt>
                <c:pt idx="298">
                  <c:v>17.899999999999999</c:v>
                </c:pt>
                <c:pt idx="299">
                  <c:v>17.3</c:v>
                </c:pt>
                <c:pt idx="300">
                  <c:v>18.5</c:v>
                </c:pt>
                <c:pt idx="301">
                  <c:v>17.7</c:v>
                </c:pt>
                <c:pt idx="302">
                  <c:v>34.799999999999997</c:v>
                </c:pt>
                <c:pt idx="303">
                  <c:v>14.6</c:v>
                </c:pt>
                <c:pt idx="304">
                  <c:v>18.2</c:v>
                </c:pt>
                <c:pt idx="305">
                  <c:v>12.7</c:v>
                </c:pt>
                <c:pt idx="306">
                  <c:v>15.7</c:v>
                </c:pt>
                <c:pt idx="307">
                  <c:v>17.100000000000001</c:v>
                </c:pt>
                <c:pt idx="308">
                  <c:v>17.2</c:v>
                </c:pt>
                <c:pt idx="309">
                  <c:v>14.4</c:v>
                </c:pt>
                <c:pt idx="310">
                  <c:v>16.399999999999999</c:v>
                </c:pt>
                <c:pt idx="311">
                  <c:v>23.3</c:v>
                </c:pt>
                <c:pt idx="312">
                  <c:v>16.8</c:v>
                </c:pt>
                <c:pt idx="313">
                  <c:v>18.100000000000001</c:v>
                </c:pt>
                <c:pt idx="314">
                  <c:v>13.4</c:v>
                </c:pt>
                <c:pt idx="315">
                  <c:v>14.8</c:v>
                </c:pt>
                <c:pt idx="316">
                  <c:v>16.600000000000001</c:v>
                </c:pt>
                <c:pt idx="317">
                  <c:v>15.4</c:v>
                </c:pt>
                <c:pt idx="318">
                  <c:v>18.2</c:v>
                </c:pt>
                <c:pt idx="319">
                  <c:v>15.8</c:v>
                </c:pt>
                <c:pt idx="320">
                  <c:v>16.7</c:v>
                </c:pt>
                <c:pt idx="321">
                  <c:v>18.3</c:v>
                </c:pt>
                <c:pt idx="322">
                  <c:v>17.899999999999999</c:v>
                </c:pt>
                <c:pt idx="323">
                  <c:v>177.5</c:v>
                </c:pt>
                <c:pt idx="324">
                  <c:v>513</c:v>
                </c:pt>
                <c:pt idx="325">
                  <c:v>638.9</c:v>
                </c:pt>
                <c:pt idx="326">
                  <c:v>521.29999999999995</c:v>
                </c:pt>
                <c:pt idx="327">
                  <c:v>238.8</c:v>
                </c:pt>
                <c:pt idx="328">
                  <c:v>645.70000000000005</c:v>
                </c:pt>
                <c:pt idx="329">
                  <c:v>916.4</c:v>
                </c:pt>
                <c:pt idx="330">
                  <c:v>471.2</c:v>
                </c:pt>
                <c:pt idx="331">
                  <c:v>102.9</c:v>
                </c:pt>
                <c:pt idx="332">
                  <c:v>209.7</c:v>
                </c:pt>
                <c:pt idx="333">
                  <c:v>138.69999999999999</c:v>
                </c:pt>
                <c:pt idx="334">
                  <c:v>36.799999999999997</c:v>
                </c:pt>
                <c:pt idx="335">
                  <c:v>95</c:v>
                </c:pt>
                <c:pt idx="336">
                  <c:v>48.6</c:v>
                </c:pt>
                <c:pt idx="337">
                  <c:v>112.7</c:v>
                </c:pt>
                <c:pt idx="338">
                  <c:v>212.5</c:v>
                </c:pt>
                <c:pt idx="339">
                  <c:v>298.10000000000002</c:v>
                </c:pt>
                <c:pt idx="340">
                  <c:v>81.099999999999994</c:v>
                </c:pt>
                <c:pt idx="341">
                  <c:v>33.9</c:v>
                </c:pt>
                <c:pt idx="342">
                  <c:v>92</c:v>
                </c:pt>
                <c:pt idx="343">
                  <c:v>148</c:v>
                </c:pt>
                <c:pt idx="344">
                  <c:v>158.9</c:v>
                </c:pt>
                <c:pt idx="345">
                  <c:v>149.1</c:v>
                </c:pt>
                <c:pt idx="346">
                  <c:v>338</c:v>
                </c:pt>
                <c:pt idx="347">
                  <c:v>206.4</c:v>
                </c:pt>
                <c:pt idx="348">
                  <c:v>22.5</c:v>
                </c:pt>
                <c:pt idx="349">
                  <c:v>26.3</c:v>
                </c:pt>
                <c:pt idx="350">
                  <c:v>19.7</c:v>
                </c:pt>
                <c:pt idx="351">
                  <c:v>14.2</c:v>
                </c:pt>
                <c:pt idx="352">
                  <c:v>16.2</c:v>
                </c:pt>
                <c:pt idx="353">
                  <c:v>19.8</c:v>
                </c:pt>
                <c:pt idx="354">
                  <c:v>28.4</c:v>
                </c:pt>
                <c:pt idx="355">
                  <c:v>19.600000000000001</c:v>
                </c:pt>
                <c:pt idx="356">
                  <c:v>16.3</c:v>
                </c:pt>
                <c:pt idx="357">
                  <c:v>15.8</c:v>
                </c:pt>
                <c:pt idx="358">
                  <c:v>15</c:v>
                </c:pt>
                <c:pt idx="359">
                  <c:v>20.2</c:v>
                </c:pt>
                <c:pt idx="360">
                  <c:v>32.200000000000003</c:v>
                </c:pt>
                <c:pt idx="361">
                  <c:v>17.8</c:v>
                </c:pt>
                <c:pt idx="362">
                  <c:v>14</c:v>
                </c:pt>
                <c:pt idx="363">
                  <c:v>61.2</c:v>
                </c:pt>
                <c:pt idx="364">
                  <c:v>30.8</c:v>
                </c:pt>
                <c:pt idx="365">
                  <c:v>21.5</c:v>
                </c:pt>
                <c:pt idx="366">
                  <c:v>18</c:v>
                </c:pt>
                <c:pt idx="367">
                  <c:v>17.2</c:v>
                </c:pt>
                <c:pt idx="368">
                  <c:v>21.8</c:v>
                </c:pt>
                <c:pt idx="369">
                  <c:v>25.4</c:v>
                </c:pt>
                <c:pt idx="370">
                  <c:v>26</c:v>
                </c:pt>
                <c:pt idx="371">
                  <c:v>22.5</c:v>
                </c:pt>
                <c:pt idx="372">
                  <c:v>21.6</c:v>
                </c:pt>
                <c:pt idx="373">
                  <c:v>22.7</c:v>
                </c:pt>
                <c:pt idx="374">
                  <c:v>27.2</c:v>
                </c:pt>
                <c:pt idx="375">
                  <c:v>38.299999999999997</c:v>
                </c:pt>
                <c:pt idx="376">
                  <c:v>32.200000000000003</c:v>
                </c:pt>
                <c:pt idx="377">
                  <c:v>29.3</c:v>
                </c:pt>
                <c:pt idx="378">
                  <c:v>31.4</c:v>
                </c:pt>
                <c:pt idx="379">
                  <c:v>32.4</c:v>
                </c:pt>
                <c:pt idx="380">
                  <c:v>32.6</c:v>
                </c:pt>
                <c:pt idx="381">
                  <c:v>31.5</c:v>
                </c:pt>
                <c:pt idx="382">
                  <c:v>33.5</c:v>
                </c:pt>
                <c:pt idx="383">
                  <c:v>35.5</c:v>
                </c:pt>
                <c:pt idx="384">
                  <c:v>33.799999999999997</c:v>
                </c:pt>
                <c:pt idx="385">
                  <c:v>32.9</c:v>
                </c:pt>
                <c:pt idx="386">
                  <c:v>32.6</c:v>
                </c:pt>
                <c:pt idx="387">
                  <c:v>36.200000000000003</c:v>
                </c:pt>
                <c:pt idx="388">
                  <c:v>35.4</c:v>
                </c:pt>
                <c:pt idx="389">
                  <c:v>27.3</c:v>
                </c:pt>
                <c:pt idx="390">
                  <c:v>26.8</c:v>
                </c:pt>
                <c:pt idx="391">
                  <c:v>26.9</c:v>
                </c:pt>
                <c:pt idx="392">
                  <c:v>42</c:v>
                </c:pt>
                <c:pt idx="393">
                  <c:v>47.8</c:v>
                </c:pt>
                <c:pt idx="394">
                  <c:v>52.7</c:v>
                </c:pt>
                <c:pt idx="395">
                  <c:v>35.299999999999997</c:v>
                </c:pt>
                <c:pt idx="396">
                  <c:v>62</c:v>
                </c:pt>
                <c:pt idx="397">
                  <c:v>47.1</c:v>
                </c:pt>
                <c:pt idx="398">
                  <c:v>52.8</c:v>
                </c:pt>
                <c:pt idx="399">
                  <c:v>44.2</c:v>
                </c:pt>
                <c:pt idx="400">
                  <c:v>58.9</c:v>
                </c:pt>
                <c:pt idx="401">
                  <c:v>42.6</c:v>
                </c:pt>
                <c:pt idx="402">
                  <c:v>27</c:v>
                </c:pt>
                <c:pt idx="403">
                  <c:v>31.4</c:v>
                </c:pt>
                <c:pt idx="404">
                  <c:v>34.6</c:v>
                </c:pt>
                <c:pt idx="405">
                  <c:v>37.5</c:v>
                </c:pt>
                <c:pt idx="406">
                  <c:v>54</c:v>
                </c:pt>
                <c:pt idx="407">
                  <c:v>104.8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240384"/>
        <c:axId val="182234112"/>
      </c:scatterChart>
      <c:valAx>
        <c:axId val="182221824"/>
        <c:scaling>
          <c:orientation val="minMax"/>
          <c:max val="0.625"/>
          <c:min val="0.55000000000000004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endParaRPr lang="it-IT"/>
              </a:p>
              <a:p>
                <a:pPr>
                  <a:defRPr/>
                </a:pPr>
                <a:r>
                  <a:rPr lang="it-IT"/>
                  <a:t>hh:mm</a:t>
                </a:r>
              </a:p>
            </c:rich>
          </c:tx>
          <c:layout/>
          <c:overlay val="0"/>
        </c:title>
        <c:numFmt formatCode="h:mm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82232192"/>
        <c:crosses val="autoZero"/>
        <c:crossBetween val="midCat"/>
        <c:majorUnit val="0.01"/>
      </c:valAx>
      <c:valAx>
        <c:axId val="182232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Flue Gas Temp [°C]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2221824"/>
        <c:crosses val="autoZero"/>
        <c:crossBetween val="midCat"/>
        <c:majorUnit val="10"/>
      </c:valAx>
      <c:valAx>
        <c:axId val="182234112"/>
        <c:scaling>
          <c:orientation val="minMax"/>
          <c:max val="8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CO</a:t>
                </a:r>
                <a:r>
                  <a:rPr lang="it-IT" baseline="0"/>
                  <a:t> [mg/nm3]</a:t>
                </a:r>
                <a:endParaRPr lang="it-IT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2240384"/>
        <c:crosses val="max"/>
        <c:crossBetween val="midCat"/>
      </c:valAx>
      <c:valAx>
        <c:axId val="182240384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182234112"/>
        <c:crosses val="autoZero"/>
        <c:crossBetween val="midCat"/>
      </c:valAx>
    </c:plotArea>
    <c:legend>
      <c:legendPos val="b"/>
      <c:legendEntry>
        <c:idx val="3"/>
        <c:delete val="1"/>
      </c:legendEntry>
      <c:layout/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0.55184</cdr:x>
      <cdr:y>0.57229</cdr:y>
    </cdr:from>
    <cdr:to>
      <cdr:x>0.75807</cdr:x>
      <cdr:y>0.73599</cdr:y>
    </cdr:to>
    <cdr:sp macro="" textlink="">
      <cdr:nvSpPr>
        <cdr:cNvPr id="9" name="CasellaDiTesto 8"/>
        <cdr:cNvSpPr txBox="1"/>
      </cdr:nvSpPr>
      <cdr:spPr>
        <a:xfrm xmlns:a="http://schemas.openxmlformats.org/drawingml/2006/main">
          <a:off x="5130968" y="3471914"/>
          <a:ext cx="1917499" cy="993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/>
            <a:t>Start catalyst combustion system</a:t>
          </a:r>
          <a:r>
            <a:rPr lang="it-IT" sz="1800" b="1" baseline="0"/>
            <a:t> </a:t>
          </a:r>
          <a:endParaRPr lang="it-IT" sz="1800" b="1"/>
        </a:p>
      </cdr:txBody>
    </cdr:sp>
  </cdr:relSizeAnchor>
  <cdr:relSizeAnchor xmlns:cdr="http://schemas.openxmlformats.org/drawingml/2006/chartDrawing">
    <cdr:from>
      <cdr:x>0.63909</cdr:x>
      <cdr:y>0.43019</cdr:y>
    </cdr:from>
    <cdr:to>
      <cdr:x>0.67928</cdr:x>
      <cdr:y>0.57935</cdr:y>
    </cdr:to>
    <cdr:sp macro="" textlink="">
      <cdr:nvSpPr>
        <cdr:cNvPr id="3" name="Freccia in su 2"/>
        <cdr:cNvSpPr/>
      </cdr:nvSpPr>
      <cdr:spPr>
        <a:xfrm xmlns:a="http://schemas.openxmlformats.org/drawingml/2006/main">
          <a:off x="5942134" y="2609849"/>
          <a:ext cx="373674" cy="904875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0.73691</cdr:x>
      <cdr:y>0.17794</cdr:y>
    </cdr:from>
    <cdr:to>
      <cdr:x>0.94314</cdr:x>
      <cdr:y>0.34164</cdr:y>
    </cdr:to>
    <cdr:sp macro="" textlink="">
      <cdr:nvSpPr>
        <cdr:cNvPr id="11" name="CasellaDiTesto 1"/>
        <cdr:cNvSpPr txBox="1"/>
      </cdr:nvSpPr>
      <cdr:spPr>
        <a:xfrm xmlns:a="http://schemas.openxmlformats.org/drawingml/2006/main">
          <a:off x="6851650" y="1079500"/>
          <a:ext cx="1917499" cy="993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/>
            <a:t>stable CO reduction</a:t>
          </a:r>
        </a:p>
      </cdr:txBody>
    </cdr:sp>
  </cdr:relSizeAnchor>
  <cdr:relSizeAnchor xmlns:cdr="http://schemas.openxmlformats.org/drawingml/2006/chartDrawing">
    <cdr:from>
      <cdr:x>0.713</cdr:x>
      <cdr:y>0.28182</cdr:y>
    </cdr:from>
    <cdr:to>
      <cdr:x>0.9476</cdr:x>
      <cdr:y>0.33599</cdr:y>
    </cdr:to>
    <cdr:sp macro="" textlink="">
      <cdr:nvSpPr>
        <cdr:cNvPr id="4" name="Parentesi graffa chiusa 3"/>
        <cdr:cNvSpPr/>
      </cdr:nvSpPr>
      <cdr:spPr>
        <a:xfrm xmlns:a="http://schemas.openxmlformats.org/drawingml/2006/main" rot="16200000">
          <a:off x="7555705" y="783430"/>
          <a:ext cx="328613" cy="2181225"/>
        </a:xfrm>
        <a:prstGeom xmlns:a="http://schemas.openxmlformats.org/drawingml/2006/main" prst="rightBrace">
          <a:avLst>
            <a:gd name="adj1" fmla="val 74999"/>
            <a:gd name="adj2" fmla="val 50000"/>
          </a:avLst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0.92982</cdr:x>
      <cdr:y>0.58108</cdr:y>
    </cdr:from>
    <cdr:to>
      <cdr:x>0.96564</cdr:x>
      <cdr:y>0.6281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7632848" y="3096344"/>
          <a:ext cx="294043" cy="25055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0.07165</cdr:x>
      <cdr:y>0.28997</cdr:y>
    </cdr:from>
    <cdr:to>
      <cdr:x>0.7001</cdr:x>
      <cdr:y>0.2931</cdr:y>
    </cdr:to>
    <cdr:cxnSp macro="">
      <cdr:nvCxnSpPr>
        <cdr:cNvPr id="6" name="Connettore 1 5"/>
        <cdr:cNvCxnSpPr/>
      </cdr:nvCxnSpPr>
      <cdr:spPr>
        <a:xfrm xmlns:a="http://schemas.openxmlformats.org/drawingml/2006/main">
          <a:off x="666750" y="1762125"/>
          <a:ext cx="5848350" cy="1905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0.69806</cdr:x>
      <cdr:y>0.28997</cdr:y>
    </cdr:from>
    <cdr:to>
      <cdr:x>0.93449</cdr:x>
      <cdr:y>0.62382</cdr:y>
    </cdr:to>
    <cdr:sp macro="" textlink="">
      <cdr:nvSpPr>
        <cdr:cNvPr id="8" name="Figura a mano libera 7"/>
        <cdr:cNvSpPr/>
      </cdr:nvSpPr>
      <cdr:spPr>
        <a:xfrm xmlns:a="http://schemas.openxmlformats.org/drawingml/2006/main">
          <a:off x="6496050" y="1762124"/>
          <a:ext cx="2200276" cy="2028825"/>
        </a:xfrm>
        <a:custGeom xmlns:a="http://schemas.openxmlformats.org/drawingml/2006/main">
          <a:avLst/>
          <a:gdLst>
            <a:gd name="connsiteX0" fmla="*/ 0 w 2495550"/>
            <a:gd name="connsiteY0" fmla="*/ 0 h 1962150"/>
            <a:gd name="connsiteX1" fmla="*/ 876300 w 2495550"/>
            <a:gd name="connsiteY1" fmla="*/ 1581150 h 1962150"/>
            <a:gd name="connsiteX2" fmla="*/ 2495550 w 2495550"/>
            <a:gd name="connsiteY2" fmla="*/ 1962150 h 1962150"/>
            <a:gd name="connsiteX3" fmla="*/ 2495550 w 2495550"/>
            <a:gd name="connsiteY3" fmla="*/ 1962150 h 19621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2495550" h="1962150">
              <a:moveTo>
                <a:pt x="0" y="0"/>
              </a:moveTo>
              <a:cubicBezTo>
                <a:pt x="230187" y="627062"/>
                <a:pt x="460375" y="1254125"/>
                <a:pt x="876300" y="1581150"/>
              </a:cubicBezTo>
              <a:cubicBezTo>
                <a:pt x="1292225" y="1908175"/>
                <a:pt x="2495550" y="1962150"/>
                <a:pt x="2495550" y="1962150"/>
              </a:cubicBezTo>
              <a:lnTo>
                <a:pt x="2495550" y="1962150"/>
              </a:ln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0.03509</cdr:x>
      <cdr:y>0.25676</cdr:y>
    </cdr:from>
    <cdr:to>
      <cdr:x>0.07091</cdr:x>
      <cdr:y>0.30378</cdr:y>
    </cdr:to>
    <cdr:sp macro="" textlink="">
      <cdr:nvSpPr>
        <cdr:cNvPr id="10" name="Ovale 9"/>
        <cdr:cNvSpPr/>
      </cdr:nvSpPr>
      <cdr:spPr>
        <a:xfrm xmlns:a="http://schemas.openxmlformats.org/drawingml/2006/main">
          <a:off x="288032" y="1368152"/>
          <a:ext cx="294043" cy="25055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71DE09-1025-4636-BECD-BD1904C3317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66B9B7-48CD-4511-8617-79A5D8E6A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7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6B9B7-48CD-4511-8617-79A5D8E6A7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4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61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5D7E-B02A-4347-8EA5-1F5E19CB857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F11E-0C66-4AD4-9B8E-52F28C9E5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5D7E-B02A-4347-8EA5-1F5E19CB857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F11E-0C66-4AD4-9B8E-52F28C9E5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1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8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343900" y="6477000"/>
            <a:ext cx="1562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Brush Script Std" panose="03060802040607070404" pitchFamily="66" charset="0"/>
              </a:rPr>
              <a:t>Hexing Group</a:t>
            </a:r>
            <a:endParaRPr lang="en-US" dirty="0">
              <a:solidFill>
                <a:srgbClr val="7030A0"/>
              </a:solidFill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9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5D7E-B02A-4347-8EA5-1F5E19CB857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F11E-0C66-4AD4-9B8E-52F28C9E5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5D7E-B02A-4347-8EA5-1F5E19CB857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F11E-0C66-4AD4-9B8E-52F28C9E5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5D7E-B02A-4347-8EA5-1F5E19CB857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F11E-0C66-4AD4-9B8E-52F28C9E5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6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5D7E-B02A-4347-8EA5-1F5E19CB857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F11E-0C66-4AD4-9B8E-52F28C9E5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5D7E-B02A-4347-8EA5-1F5E19CB857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F11E-0C66-4AD4-9B8E-52F28C9E5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E5D7E-B02A-4347-8EA5-1F5E19CB857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F11E-0C66-4AD4-9B8E-52F28C9E5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4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2.wdp"/><Relationship Id="rId7" Type="http://schemas.openxmlformats.org/officeDocument/2006/relationships/image" Target="../media/image2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5.png"/><Relationship Id="rId9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a\Desktop\10_smog_in_beijing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568" y="-99392"/>
            <a:ext cx="1036915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672" y="2340110"/>
            <a:ext cx="6385342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 JULIAN" pitchFamily="2" charset="0"/>
              </a:rPr>
              <a:t>Clean Sky Energy C</a:t>
            </a:r>
            <a:r>
              <a:rPr lang="en-US" sz="48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 JULIAN" pitchFamily="2" charset="0"/>
              </a:rPr>
              <a:t>ombustion </a:t>
            </a:r>
            <a:r>
              <a:rPr lang="en-US" sz="4800" dirty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 JULIAN" pitchFamily="2" charset="0"/>
              </a:rPr>
              <a:t>T</a:t>
            </a:r>
            <a:r>
              <a:rPr lang="en-US" sz="48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 JULIAN" pitchFamily="2" charset="0"/>
              </a:rPr>
              <a:t>echnology</a:t>
            </a:r>
            <a:endParaRPr lang="en-US" sz="4800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 JULIAN" pitchFamily="2" charset="0"/>
              <a:cs typeface="Arial" pitchFamily="34" charset="0"/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84630" y="659862"/>
            <a:ext cx="504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336699"/>
                </a:solidFill>
              </a:rPr>
              <a:t>	</a:t>
            </a:r>
            <a:r>
              <a:rPr lang="en-US" sz="2800" b="1" i="1" dirty="0">
                <a:solidFill>
                  <a:srgbClr val="336699"/>
                </a:solidFill>
              </a:rPr>
              <a:t> </a:t>
            </a:r>
            <a:r>
              <a:rPr lang="en-US" sz="2800" b="1" i="1" dirty="0" smtClean="0">
                <a:solidFill>
                  <a:srgbClr val="336699"/>
                </a:solidFill>
              </a:rPr>
              <a:t>     </a:t>
            </a:r>
            <a:endParaRPr lang="en-US" sz="2800" b="1" i="1" dirty="0">
              <a:solidFill>
                <a:srgbClr val="336699"/>
              </a:solidFill>
            </a:endParaRPr>
          </a:p>
        </p:txBody>
      </p:sp>
      <p:pic>
        <p:nvPicPr>
          <p:cNvPr id="9" name="Рисунок 8" descr="лог-0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5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16" y="86298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2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9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8338" y="14199"/>
            <a:ext cx="9906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158" y="1000108"/>
            <a:ext cx="7858180" cy="46166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CLEAN SKY CATALYTIC COMBUSTION</a:t>
            </a: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6536" y="2068289"/>
            <a:ext cx="8319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ru-RU" sz="2000" dirty="0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sp>
        <p:nvSpPr>
          <p:cNvPr id="12" name="Rectangle 6"/>
          <p:cNvSpPr/>
          <p:nvPr/>
        </p:nvSpPr>
        <p:spPr>
          <a:xfrm>
            <a:off x="667297" y="1484183"/>
            <a:ext cx="8140440" cy="160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2175" lvl="0" indent="-892175" algn="ctr">
              <a:spcBef>
                <a:spcPts val="60"/>
              </a:spcBef>
              <a:buNone/>
            </a:pPr>
            <a:r>
              <a:rPr lang="it-IT" sz="2400" b="1" dirty="0">
                <a:latin typeface="Arial" pitchFamily="34" charset="0"/>
                <a:cs typeface="Arial" pitchFamily="34" charset="0"/>
              </a:rPr>
              <a:t>Easy-installing component</a:t>
            </a:r>
          </a:p>
          <a:p>
            <a:pPr marL="892175" lvl="0" indent="-892175">
              <a:spcBef>
                <a:spcPts val="60"/>
              </a:spcBef>
              <a:buNone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(1) </a:t>
            </a:r>
            <a:r>
              <a:rPr lang="it-IT" sz="24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itchFamily="34" charset="0"/>
                <a:cs typeface="Arial" pitchFamily="34" charset="0"/>
              </a:rPr>
              <a:t>Doser</a:t>
            </a:r>
          </a:p>
          <a:p>
            <a:pPr marL="892175" lvl="0" indent="-892175">
              <a:spcBef>
                <a:spcPts val="60"/>
              </a:spcBef>
              <a:buNone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(2) </a:t>
            </a:r>
            <a:r>
              <a:rPr lang="it-IT" sz="24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itchFamily="34" charset="0"/>
                <a:cs typeface="Arial" pitchFamily="34" charset="0"/>
              </a:rPr>
              <a:t>Post reactor</a:t>
            </a:r>
          </a:p>
          <a:p>
            <a:pPr marL="892175" lvl="0" indent="-892175">
              <a:spcBef>
                <a:spcPts val="60"/>
              </a:spcBef>
              <a:buNone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(3) </a:t>
            </a:r>
            <a:r>
              <a:rPr lang="it-IT" sz="2400" b="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itchFamily="34" charset="0"/>
                <a:cs typeface="Arial" pitchFamily="34" charset="0"/>
              </a:rPr>
              <a:t>CO/NOx Meter</a:t>
            </a:r>
          </a:p>
        </p:txBody>
      </p:sp>
      <p:pic>
        <p:nvPicPr>
          <p:cNvPr id="7170" name="Picture 2" descr="C:\Users\Anna\Desktop\выв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27" y="3226660"/>
            <a:ext cx="6396442" cy="319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31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-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29" name="Group 153"/>
          <p:cNvGrpSpPr/>
          <p:nvPr/>
        </p:nvGrpSpPr>
        <p:grpSpPr>
          <a:xfrm>
            <a:off x="309530" y="1857364"/>
            <a:ext cx="4387860" cy="463512"/>
            <a:chOff x="354636" y="3707309"/>
            <a:chExt cx="6405836" cy="4635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4" name="Rectangle 155"/>
            <p:cNvSpPr/>
            <p:nvPr/>
          </p:nvSpPr>
          <p:spPr>
            <a:xfrm>
              <a:off x="354636" y="3707309"/>
              <a:ext cx="6188828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 156"/>
            <p:cNvSpPr/>
            <p:nvPr/>
          </p:nvSpPr>
          <p:spPr>
            <a:xfrm>
              <a:off x="571644" y="3707309"/>
              <a:ext cx="6188828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Catalytic Combustion Process</a:t>
              </a:r>
              <a:endPara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3" name="Block Arc 142"/>
          <p:cNvSpPr/>
          <p:nvPr/>
        </p:nvSpPr>
        <p:spPr>
          <a:xfrm>
            <a:off x="-5834138" y="1000108"/>
            <a:ext cx="7072362" cy="6094187"/>
          </a:xfrm>
          <a:prstGeom prst="blockArc">
            <a:avLst>
              <a:gd name="adj1" fmla="val 18900000"/>
              <a:gd name="adj2" fmla="val 2700000"/>
              <a:gd name="adj3" fmla="val 364"/>
            </a:avLst>
          </a:prstGeom>
          <a:ln>
            <a:solidFill>
              <a:srgbClr val="7030A0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hemeClr val="accent6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143"/>
          <p:cNvGrpSpPr/>
          <p:nvPr/>
        </p:nvGrpSpPr>
        <p:grpSpPr>
          <a:xfrm>
            <a:off x="839738" y="5164846"/>
            <a:ext cx="3857652" cy="409822"/>
            <a:chOff x="-43909" y="180676"/>
            <a:chExt cx="6587373" cy="478126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6" name="Rectangle 165"/>
            <p:cNvSpPr/>
            <p:nvPr/>
          </p:nvSpPr>
          <p:spPr>
            <a:xfrm>
              <a:off x="354636" y="180676"/>
              <a:ext cx="6188828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7" name="Rectangle 166"/>
            <p:cNvSpPr/>
            <p:nvPr/>
          </p:nvSpPr>
          <p:spPr>
            <a:xfrm>
              <a:off x="-43909" y="195290"/>
              <a:ext cx="5671277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Clean Sky Laboratories</a:t>
              </a:r>
              <a:endParaRPr lang="en-US" sz="2000" b="1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5" name="Oval 144"/>
          <p:cNvSpPr/>
          <p:nvPr/>
        </p:nvSpPr>
        <p:spPr>
          <a:xfrm>
            <a:off x="587396" y="5059548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145"/>
          <p:cNvGrpSpPr/>
          <p:nvPr/>
        </p:nvGrpSpPr>
        <p:grpSpPr>
          <a:xfrm>
            <a:off x="1139170" y="4382746"/>
            <a:ext cx="1877459" cy="463512"/>
            <a:chOff x="735907" y="927025"/>
            <a:chExt cx="5807557" cy="4635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4" name="Rectangle 163"/>
            <p:cNvSpPr/>
            <p:nvPr/>
          </p:nvSpPr>
          <p:spPr>
            <a:xfrm>
              <a:off x="735907" y="927025"/>
              <a:ext cx="5807557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2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5" name="Rectangle 164"/>
            <p:cNvSpPr/>
            <p:nvPr/>
          </p:nvSpPr>
          <p:spPr>
            <a:xfrm>
              <a:off x="735907" y="927025"/>
              <a:ext cx="5807557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defTabSz="6818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Conclusion</a:t>
              </a:r>
            </a:p>
          </p:txBody>
        </p:sp>
      </p:grpSp>
      <p:sp>
        <p:nvSpPr>
          <p:cNvPr id="147" name="Oval 146"/>
          <p:cNvSpPr/>
          <p:nvPr/>
        </p:nvSpPr>
        <p:spPr>
          <a:xfrm>
            <a:off x="873148" y="4298782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1986775"/>
              <a:satOff val="7962"/>
              <a:lumOff val="172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147"/>
          <p:cNvGrpSpPr/>
          <p:nvPr/>
        </p:nvGrpSpPr>
        <p:grpSpPr>
          <a:xfrm>
            <a:off x="1238225" y="3583061"/>
            <a:ext cx="1357321" cy="463829"/>
            <a:chOff x="910252" y="1621889"/>
            <a:chExt cx="5633211" cy="463829"/>
          </a:xfrm>
          <a:solidFill>
            <a:srgbClr val="00D25F"/>
          </a:solidFill>
          <a:scene3d>
            <a:camera prst="orthographicFront"/>
            <a:lightRig rig="flat" dir="t"/>
          </a:scene3d>
        </p:grpSpPr>
        <p:sp>
          <p:nvSpPr>
            <p:cNvPr id="162" name="Rectangle 161"/>
            <p:cNvSpPr/>
            <p:nvPr/>
          </p:nvSpPr>
          <p:spPr>
            <a:xfrm>
              <a:off x="910252" y="1622206"/>
              <a:ext cx="5633211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2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3" name="Rectangle 162"/>
            <p:cNvSpPr/>
            <p:nvPr/>
          </p:nvSpPr>
          <p:spPr>
            <a:xfrm>
              <a:off x="910252" y="1621889"/>
              <a:ext cx="5633211" cy="4635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Effects</a:t>
              </a:r>
            </a:p>
          </p:txBody>
        </p:sp>
      </p:grpSp>
      <p:sp>
        <p:nvSpPr>
          <p:cNvPr id="149" name="Oval 148"/>
          <p:cNvSpPr/>
          <p:nvPr/>
        </p:nvSpPr>
        <p:spPr>
          <a:xfrm>
            <a:off x="914400" y="3500438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3973551"/>
              <a:satOff val="15924"/>
              <a:lumOff val="3451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151"/>
          <p:cNvGrpSpPr/>
          <p:nvPr/>
        </p:nvGrpSpPr>
        <p:grpSpPr>
          <a:xfrm>
            <a:off x="952472" y="2714620"/>
            <a:ext cx="4504583" cy="463512"/>
            <a:chOff x="735907" y="3012128"/>
            <a:chExt cx="5891225" cy="4635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58" name="Rectangle 157"/>
            <p:cNvSpPr/>
            <p:nvPr/>
          </p:nvSpPr>
          <p:spPr>
            <a:xfrm>
              <a:off x="735907" y="3012128"/>
              <a:ext cx="5807557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2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9" name="Rectangle 158"/>
            <p:cNvSpPr/>
            <p:nvPr/>
          </p:nvSpPr>
          <p:spPr>
            <a:xfrm>
              <a:off x="819575" y="3012128"/>
              <a:ext cx="5807557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Clean Sky Catalytic Combustion</a:t>
              </a:r>
              <a:endPara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3" name="Oval 152"/>
          <p:cNvSpPr/>
          <p:nvPr/>
        </p:nvSpPr>
        <p:spPr>
          <a:xfrm>
            <a:off x="595282" y="2635296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7947101"/>
              <a:satOff val="31849"/>
              <a:lumOff val="690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5" name="Oval 154"/>
          <p:cNvSpPr/>
          <p:nvPr/>
        </p:nvSpPr>
        <p:spPr>
          <a:xfrm>
            <a:off x="166654" y="1778040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ight Arrow 30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82690" y="1732999"/>
            <a:ext cx="664168" cy="65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лог-0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5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grpSp>
        <p:nvGrpSpPr>
          <p:cNvPr id="33" name="Group 143"/>
          <p:cNvGrpSpPr/>
          <p:nvPr/>
        </p:nvGrpSpPr>
        <p:grpSpPr>
          <a:xfrm>
            <a:off x="297004" y="5955304"/>
            <a:ext cx="3143828" cy="411462"/>
            <a:chOff x="-65298" y="180676"/>
            <a:chExt cx="7514151" cy="480037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6" name="Rectangle 165"/>
            <p:cNvSpPr/>
            <p:nvPr/>
          </p:nvSpPr>
          <p:spPr>
            <a:xfrm>
              <a:off x="354636" y="180676"/>
              <a:ext cx="6188828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 166"/>
            <p:cNvSpPr/>
            <p:nvPr/>
          </p:nvSpPr>
          <p:spPr>
            <a:xfrm>
              <a:off x="-65298" y="197203"/>
              <a:ext cx="7514151" cy="4635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Principal Directions</a:t>
              </a:r>
              <a:endParaRPr lang="en-US" sz="2000" b="1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Oval 144"/>
          <p:cNvSpPr/>
          <p:nvPr/>
        </p:nvSpPr>
        <p:spPr>
          <a:xfrm>
            <a:off x="57188" y="5850006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" name="Рисунок 39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517329" y="2617230"/>
            <a:ext cx="664168" cy="65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842588" y="3485671"/>
            <a:ext cx="664168" cy="65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2115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9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8338" y="14199"/>
            <a:ext cx="9906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158" y="1000108"/>
            <a:ext cx="7858180" cy="46166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6536" y="2068289"/>
            <a:ext cx="8319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ru-RU" sz="2000" dirty="0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graphicFrame>
        <p:nvGraphicFramePr>
          <p:cNvPr id="13" name="Gra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66300"/>
              </p:ext>
            </p:extLst>
          </p:nvPr>
        </p:nvGraphicFramePr>
        <p:xfrm>
          <a:off x="1131067" y="1844824"/>
          <a:ext cx="7455203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13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Graphic spid="1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9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8338" y="14199"/>
            <a:ext cx="9906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158" y="1000108"/>
            <a:ext cx="7858180" cy="46166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6536" y="2068289"/>
            <a:ext cx="8319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ru-RU" sz="2000" dirty="0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sp>
        <p:nvSpPr>
          <p:cNvPr id="12" name="Rectangle 6"/>
          <p:cNvSpPr/>
          <p:nvPr/>
        </p:nvSpPr>
        <p:spPr>
          <a:xfrm>
            <a:off x="667297" y="1484183"/>
            <a:ext cx="81404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2" indent="0">
              <a:spcBef>
                <a:spcPts val="400"/>
              </a:spcBef>
              <a:buNone/>
            </a:pPr>
            <a:r>
              <a:rPr lang="it-IT" b="1" dirty="0">
                <a:latin typeface="Arial" pitchFamily="34" charset="0"/>
                <a:cs typeface="Arial" pitchFamily="34" charset="0"/>
              </a:rPr>
              <a:t>Direct effect: </a:t>
            </a:r>
          </a:p>
          <a:p>
            <a:pPr lvl="2" indent="-342900">
              <a:spcBef>
                <a:spcPts val="400"/>
              </a:spcBef>
              <a:buFont typeface="Wingdings" pitchFamily="2" charset="2"/>
              <a:buChar char="q"/>
            </a:pPr>
            <a:r>
              <a:rPr lang="it-IT" dirty="0">
                <a:latin typeface="Arial" pitchFamily="34" charset="0"/>
                <a:cs typeface="Arial" pitchFamily="34" charset="0"/>
              </a:rPr>
              <a:t>CO reduction (5-10 times less)</a:t>
            </a:r>
          </a:p>
          <a:p>
            <a:pPr lvl="2" indent="-342900">
              <a:spcBef>
                <a:spcPts val="400"/>
              </a:spcBef>
              <a:buFont typeface="Wingdings" pitchFamily="2" charset="2"/>
              <a:buChar char="q"/>
            </a:pPr>
            <a:r>
              <a:rPr lang="it-IT" dirty="0">
                <a:latin typeface="Arial" pitchFamily="34" charset="0"/>
                <a:cs typeface="Arial" pitchFamily="34" charset="0"/>
              </a:rPr>
              <a:t>Air access reduction (20%-30% less)</a:t>
            </a:r>
          </a:p>
          <a:p>
            <a:pPr lvl="2" indent="-342900">
              <a:spcBef>
                <a:spcPts val="400"/>
              </a:spcBef>
              <a:buFont typeface="Wingdings" pitchFamily="2" charset="2"/>
              <a:buChar char="q"/>
            </a:pPr>
            <a:r>
              <a:rPr lang="it-IT" dirty="0">
                <a:latin typeface="Arial" pitchFamily="34" charset="0"/>
                <a:cs typeface="Arial" pitchFamily="34" charset="0"/>
              </a:rPr>
              <a:t>Flash point and Combustion temperature reduction (from 200 to 400°C less)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86" y="3241712"/>
            <a:ext cx="3700961" cy="3069369"/>
          </a:xfrm>
          <a:prstGeom prst="rect">
            <a:avLst/>
          </a:prstGeom>
        </p:spPr>
      </p:pic>
      <p:sp>
        <p:nvSpPr>
          <p:cNvPr id="17" name="CasellaDiTesto 6"/>
          <p:cNvSpPr txBox="1"/>
          <p:nvPr/>
        </p:nvSpPr>
        <p:spPr>
          <a:xfrm>
            <a:off x="4667247" y="3239908"/>
            <a:ext cx="4070219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Coal burning in extra low </a:t>
            </a:r>
            <a:r>
              <a:rPr lang="it-IT" b="1" dirty="0"/>
              <a:t>air </a:t>
            </a:r>
            <a:r>
              <a:rPr lang="it-IT" b="1" dirty="0" smtClean="0"/>
              <a:t>access (</a:t>
            </a:r>
            <a:r>
              <a:rPr lang="el-GR" b="1" dirty="0" smtClean="0"/>
              <a:t>λ</a:t>
            </a:r>
            <a:r>
              <a:rPr lang="it-IT" b="1" dirty="0" smtClean="0"/>
              <a:t>=1,2) </a:t>
            </a:r>
          </a:p>
          <a:p>
            <a:pPr algn="ctr"/>
            <a:r>
              <a:rPr lang="it-IT" b="1" dirty="0" smtClean="0"/>
              <a:t>(commercial boiler, grid combustion, water-cooled combustion chamber)</a:t>
            </a:r>
          </a:p>
          <a:p>
            <a:pPr algn="ctr"/>
            <a:endParaRPr lang="it-IT" b="1" dirty="0" smtClean="0"/>
          </a:p>
          <a:p>
            <a:r>
              <a:rPr lang="it-IT" sz="1400" dirty="0" smtClean="0"/>
              <a:t>The combustion is out of control, CO concentration range is from 300 to 2500 mg/Nmc (with medium value of 500 mg/Nmc)</a:t>
            </a:r>
            <a:endParaRPr lang="it-IT" sz="1400" dirty="0"/>
          </a:p>
          <a:p>
            <a:endParaRPr lang="it-IT" sz="1400" dirty="0" smtClean="0"/>
          </a:p>
          <a:p>
            <a:r>
              <a:rPr lang="it-IT" sz="1400" dirty="0" smtClean="0"/>
              <a:t>At 17:00, the Catalytic Combustion System with fast reduction and the stabilization of CO</a:t>
            </a:r>
            <a:r>
              <a:rPr lang="it-IT" dirty="0" smtClean="0"/>
              <a:t> </a:t>
            </a:r>
            <a:r>
              <a:rPr lang="it-IT" sz="1400" dirty="0"/>
              <a:t>emission </a:t>
            </a:r>
            <a:r>
              <a:rPr lang="it-IT" sz="1400" dirty="0" smtClean="0"/>
              <a:t>to 100 mg/Nmc are started.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6080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9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8338" y="14199"/>
            <a:ext cx="9906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158" y="1000108"/>
            <a:ext cx="7858180" cy="46166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6536" y="2068289"/>
            <a:ext cx="8319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ru-RU" sz="2000" dirty="0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sp>
        <p:nvSpPr>
          <p:cNvPr id="12" name="Rectangle 6"/>
          <p:cNvSpPr/>
          <p:nvPr/>
        </p:nvSpPr>
        <p:spPr>
          <a:xfrm>
            <a:off x="667297" y="1484183"/>
            <a:ext cx="81404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2" indent="0">
              <a:buNone/>
            </a:pPr>
            <a:r>
              <a:rPr lang="it-IT" b="1" dirty="0">
                <a:latin typeface="Arial" pitchFamily="34" charset="0"/>
                <a:cs typeface="Arial" pitchFamily="34" charset="0"/>
              </a:rPr>
              <a:t>Indirect effect: </a:t>
            </a:r>
          </a:p>
          <a:p>
            <a:pPr lvl="2" indent="-342900">
              <a:buFont typeface="Wingdings" pitchFamily="2" charset="2"/>
              <a:buChar char="q"/>
            </a:pPr>
            <a:r>
              <a:rPr lang="it-IT" dirty="0">
                <a:latin typeface="Arial" pitchFamily="34" charset="0"/>
                <a:cs typeface="Arial" pitchFamily="34" charset="0"/>
              </a:rPr>
              <a:t>Boiler performance increase</a:t>
            </a:r>
          </a:p>
          <a:p>
            <a:pPr lvl="2" indent="-342900">
              <a:buFont typeface="Wingdings" pitchFamily="2" charset="2"/>
              <a:buChar char="q"/>
            </a:pPr>
            <a:r>
              <a:rPr lang="it-IT" dirty="0">
                <a:latin typeface="Arial" pitchFamily="34" charset="0"/>
                <a:cs typeface="Arial" pitchFamily="34" charset="0"/>
              </a:rPr>
              <a:t>Thermal NOx reduction </a:t>
            </a:r>
          </a:p>
          <a:p>
            <a:pPr lvl="2" indent="-342900">
              <a:buFont typeface="Wingdings" pitchFamily="2" charset="2"/>
              <a:buChar char="q"/>
            </a:pPr>
            <a:r>
              <a:rPr lang="it-IT" dirty="0">
                <a:latin typeface="Arial" pitchFamily="34" charset="0"/>
                <a:cs typeface="Arial" pitchFamily="34" charset="0"/>
              </a:rPr>
              <a:t>Improvement of new emission performance in old boiler</a:t>
            </a:r>
          </a:p>
          <a:p>
            <a:pPr lvl="2" indent="-342900">
              <a:buFont typeface="Wingdings" pitchFamily="2" charset="2"/>
              <a:buChar char="q"/>
            </a:pPr>
            <a:r>
              <a:rPr lang="it-IT" dirty="0">
                <a:latin typeface="Arial" pitchFamily="34" charset="0"/>
                <a:cs typeface="Arial" pitchFamily="34" charset="0"/>
              </a:rPr>
              <a:t>Complete combustion of difficult fuels</a:t>
            </a:r>
          </a:p>
          <a:p>
            <a:pPr lvl="2" indent="-342900">
              <a:buFont typeface="Wingdings" pitchFamily="2" charset="2"/>
              <a:buChar char="q"/>
            </a:pPr>
            <a:r>
              <a:rPr lang="it-IT" dirty="0">
                <a:latin typeface="Arial" pitchFamily="34" charset="0"/>
                <a:cs typeface="Arial" pitchFamily="34" charset="0"/>
              </a:rPr>
              <a:t>Complete combustion in adverse conditions (e.g. small combustion chamber, low turbulence combustion chamber, etc.)</a:t>
            </a:r>
          </a:p>
        </p:txBody>
      </p:sp>
      <p:pic>
        <p:nvPicPr>
          <p:cNvPr id="1026" name="Picture 2" descr="C:\Users\Anna\Desktop\bosch-diesel-combustion-1-ubk-156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3515507"/>
            <a:ext cx="4896544" cy="31921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-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29" name="Group 153"/>
          <p:cNvGrpSpPr/>
          <p:nvPr/>
        </p:nvGrpSpPr>
        <p:grpSpPr>
          <a:xfrm>
            <a:off x="309530" y="1857364"/>
            <a:ext cx="4387860" cy="463512"/>
            <a:chOff x="354636" y="3707309"/>
            <a:chExt cx="6405836" cy="4635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4" name="Rectangle 155"/>
            <p:cNvSpPr/>
            <p:nvPr/>
          </p:nvSpPr>
          <p:spPr>
            <a:xfrm>
              <a:off x="354636" y="3707309"/>
              <a:ext cx="6188828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 156"/>
            <p:cNvSpPr/>
            <p:nvPr/>
          </p:nvSpPr>
          <p:spPr>
            <a:xfrm>
              <a:off x="571644" y="3707309"/>
              <a:ext cx="6188828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Catalytic Combustion Process</a:t>
              </a:r>
              <a:endPara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3" name="Block Arc 142"/>
          <p:cNvSpPr/>
          <p:nvPr/>
        </p:nvSpPr>
        <p:spPr>
          <a:xfrm>
            <a:off x="-5834138" y="1000108"/>
            <a:ext cx="7072362" cy="6094187"/>
          </a:xfrm>
          <a:prstGeom prst="blockArc">
            <a:avLst>
              <a:gd name="adj1" fmla="val 18900000"/>
              <a:gd name="adj2" fmla="val 2700000"/>
              <a:gd name="adj3" fmla="val 364"/>
            </a:avLst>
          </a:prstGeom>
          <a:ln>
            <a:solidFill>
              <a:srgbClr val="7030A0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hemeClr val="accent6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143"/>
          <p:cNvGrpSpPr/>
          <p:nvPr/>
        </p:nvGrpSpPr>
        <p:grpSpPr>
          <a:xfrm>
            <a:off x="839738" y="5164846"/>
            <a:ext cx="3857652" cy="409822"/>
            <a:chOff x="-43909" y="180676"/>
            <a:chExt cx="6587373" cy="478126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6" name="Rectangle 165"/>
            <p:cNvSpPr/>
            <p:nvPr/>
          </p:nvSpPr>
          <p:spPr>
            <a:xfrm>
              <a:off x="354636" y="180676"/>
              <a:ext cx="6188828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7" name="Rectangle 166"/>
            <p:cNvSpPr/>
            <p:nvPr/>
          </p:nvSpPr>
          <p:spPr>
            <a:xfrm>
              <a:off x="-43909" y="195290"/>
              <a:ext cx="5671277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Clean Sky Laboratories</a:t>
              </a:r>
              <a:endParaRPr lang="en-US" sz="2000" b="1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5" name="Oval 144"/>
          <p:cNvSpPr/>
          <p:nvPr/>
        </p:nvSpPr>
        <p:spPr>
          <a:xfrm>
            <a:off x="587396" y="5059548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145"/>
          <p:cNvGrpSpPr/>
          <p:nvPr/>
        </p:nvGrpSpPr>
        <p:grpSpPr>
          <a:xfrm>
            <a:off x="1139170" y="4382746"/>
            <a:ext cx="1877459" cy="463512"/>
            <a:chOff x="735907" y="927025"/>
            <a:chExt cx="5807557" cy="4635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4" name="Rectangle 163"/>
            <p:cNvSpPr/>
            <p:nvPr/>
          </p:nvSpPr>
          <p:spPr>
            <a:xfrm>
              <a:off x="735907" y="927025"/>
              <a:ext cx="5807557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2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5" name="Rectangle 164"/>
            <p:cNvSpPr/>
            <p:nvPr/>
          </p:nvSpPr>
          <p:spPr>
            <a:xfrm>
              <a:off x="735907" y="927025"/>
              <a:ext cx="5807557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defTabSz="6818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Conclusion</a:t>
              </a:r>
            </a:p>
          </p:txBody>
        </p:sp>
      </p:grpSp>
      <p:sp>
        <p:nvSpPr>
          <p:cNvPr id="147" name="Oval 146"/>
          <p:cNvSpPr/>
          <p:nvPr/>
        </p:nvSpPr>
        <p:spPr>
          <a:xfrm>
            <a:off x="873148" y="4298782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1986775"/>
              <a:satOff val="7962"/>
              <a:lumOff val="172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147"/>
          <p:cNvGrpSpPr/>
          <p:nvPr/>
        </p:nvGrpSpPr>
        <p:grpSpPr>
          <a:xfrm>
            <a:off x="1238225" y="3583061"/>
            <a:ext cx="1357321" cy="463829"/>
            <a:chOff x="910252" y="1621889"/>
            <a:chExt cx="5633211" cy="463829"/>
          </a:xfrm>
          <a:solidFill>
            <a:srgbClr val="00D25F"/>
          </a:solidFill>
          <a:scene3d>
            <a:camera prst="orthographicFront"/>
            <a:lightRig rig="flat" dir="t"/>
          </a:scene3d>
        </p:grpSpPr>
        <p:sp>
          <p:nvSpPr>
            <p:cNvPr id="162" name="Rectangle 161"/>
            <p:cNvSpPr/>
            <p:nvPr/>
          </p:nvSpPr>
          <p:spPr>
            <a:xfrm>
              <a:off x="910252" y="1622206"/>
              <a:ext cx="5633211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2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3" name="Rectangle 162"/>
            <p:cNvSpPr/>
            <p:nvPr/>
          </p:nvSpPr>
          <p:spPr>
            <a:xfrm>
              <a:off x="910252" y="1621889"/>
              <a:ext cx="5633211" cy="4635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Effects</a:t>
              </a:r>
            </a:p>
          </p:txBody>
        </p:sp>
      </p:grpSp>
      <p:sp>
        <p:nvSpPr>
          <p:cNvPr id="149" name="Oval 148"/>
          <p:cNvSpPr/>
          <p:nvPr/>
        </p:nvSpPr>
        <p:spPr>
          <a:xfrm>
            <a:off x="914400" y="3500438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3973551"/>
              <a:satOff val="15924"/>
              <a:lumOff val="3451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151"/>
          <p:cNvGrpSpPr/>
          <p:nvPr/>
        </p:nvGrpSpPr>
        <p:grpSpPr>
          <a:xfrm>
            <a:off x="952472" y="2714620"/>
            <a:ext cx="4504583" cy="463512"/>
            <a:chOff x="735907" y="3012128"/>
            <a:chExt cx="5891225" cy="4635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58" name="Rectangle 157"/>
            <p:cNvSpPr/>
            <p:nvPr/>
          </p:nvSpPr>
          <p:spPr>
            <a:xfrm>
              <a:off x="735907" y="3012128"/>
              <a:ext cx="5807557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2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9" name="Rectangle 158"/>
            <p:cNvSpPr/>
            <p:nvPr/>
          </p:nvSpPr>
          <p:spPr>
            <a:xfrm>
              <a:off x="819575" y="3012128"/>
              <a:ext cx="5807557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Clean Sky Catalytic Combustion</a:t>
              </a:r>
              <a:endPara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3" name="Oval 152"/>
          <p:cNvSpPr/>
          <p:nvPr/>
        </p:nvSpPr>
        <p:spPr>
          <a:xfrm>
            <a:off x="595282" y="2635296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7947101"/>
              <a:satOff val="31849"/>
              <a:lumOff val="690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5" name="Oval 154"/>
          <p:cNvSpPr/>
          <p:nvPr/>
        </p:nvSpPr>
        <p:spPr>
          <a:xfrm>
            <a:off x="166654" y="1778040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ight Arrow 30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82690" y="1732999"/>
            <a:ext cx="664168" cy="65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лог-0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5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grpSp>
        <p:nvGrpSpPr>
          <p:cNvPr id="33" name="Group 143"/>
          <p:cNvGrpSpPr/>
          <p:nvPr/>
        </p:nvGrpSpPr>
        <p:grpSpPr>
          <a:xfrm>
            <a:off x="297004" y="5955304"/>
            <a:ext cx="3143828" cy="411462"/>
            <a:chOff x="-65298" y="180676"/>
            <a:chExt cx="7514151" cy="480037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6" name="Rectangle 165"/>
            <p:cNvSpPr/>
            <p:nvPr/>
          </p:nvSpPr>
          <p:spPr>
            <a:xfrm>
              <a:off x="354636" y="180676"/>
              <a:ext cx="6188828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 166"/>
            <p:cNvSpPr/>
            <p:nvPr/>
          </p:nvSpPr>
          <p:spPr>
            <a:xfrm>
              <a:off x="-65298" y="197203"/>
              <a:ext cx="7514151" cy="4635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Principal Directions</a:t>
              </a:r>
              <a:endParaRPr lang="en-US" sz="2000" b="1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Oval 144"/>
          <p:cNvSpPr/>
          <p:nvPr/>
        </p:nvSpPr>
        <p:spPr>
          <a:xfrm>
            <a:off x="57188" y="5850006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" name="Рисунок 39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517329" y="2617230"/>
            <a:ext cx="664168" cy="65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842588" y="3485671"/>
            <a:ext cx="664168" cy="65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Рисунок 41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788370" y="4259331"/>
            <a:ext cx="664168" cy="65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8423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-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158" y="1000108"/>
            <a:ext cx="7858180" cy="58477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US" sz="32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12840" y="2060848"/>
            <a:ext cx="639316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2" indent="0" algn="ctr">
              <a:buNone/>
            </a:pPr>
            <a:r>
              <a:rPr lang="it-IT" sz="2800" b="1" dirty="0">
                <a:latin typeface="Arial" pitchFamily="34" charset="0"/>
                <a:cs typeface="Arial" pitchFamily="34" charset="0"/>
              </a:rPr>
              <a:t>Clean Sky Energy</a:t>
            </a:r>
          </a:p>
          <a:p>
            <a:pPr marL="800100" lvl="2" indent="0" algn="ctr">
              <a:buNone/>
            </a:pPr>
            <a:r>
              <a:rPr lang="it-IT" sz="2800" b="1" dirty="0">
                <a:latin typeface="Arial" pitchFamily="34" charset="0"/>
                <a:cs typeface="Arial" pitchFamily="34" charset="0"/>
              </a:rPr>
              <a:t>direct combustion catalysis  </a:t>
            </a:r>
          </a:p>
          <a:p>
            <a:pPr marL="800100" lvl="2" indent="0" algn="ctr">
              <a:buNone/>
            </a:pPr>
            <a:r>
              <a:rPr lang="it-IT" sz="2800" b="1" dirty="0">
                <a:latin typeface="Arial" pitchFamily="34" charset="0"/>
                <a:cs typeface="Arial" pitchFamily="34" charset="0"/>
              </a:rPr>
              <a:t>=</a:t>
            </a:r>
          </a:p>
          <a:p>
            <a:pPr marL="800100" lvl="2" indent="0" algn="ctr">
              <a:buNone/>
            </a:pPr>
            <a:r>
              <a:rPr lang="it-IT" sz="2800" b="1" dirty="0">
                <a:latin typeface="Arial" pitchFamily="34" charset="0"/>
                <a:cs typeface="Arial" pitchFamily="34" charset="0"/>
              </a:rPr>
              <a:t>cheap option for </a:t>
            </a:r>
          </a:p>
          <a:p>
            <a:pPr marL="800100" lvl="2" indent="0" algn="ctr">
              <a:buNone/>
            </a:pPr>
            <a:r>
              <a:rPr lang="it-IT" sz="2800" b="1" dirty="0">
                <a:latin typeface="Arial" pitchFamily="34" charset="0"/>
                <a:cs typeface="Arial" pitchFamily="34" charset="0"/>
              </a:rPr>
              <a:t>Old Boiler upgrading </a:t>
            </a:r>
          </a:p>
          <a:p>
            <a:pPr marL="800100" lvl="2" indent="0" algn="ctr">
              <a:buNone/>
            </a:pPr>
            <a:r>
              <a:rPr lang="it-IT" sz="2800" b="1" dirty="0">
                <a:latin typeface="Arial" pitchFamily="34" charset="0"/>
                <a:cs typeface="Arial" pitchFamily="34" charset="0"/>
              </a:rPr>
              <a:t>(emission and efficiency upgrading) </a:t>
            </a: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pic>
        <p:nvPicPr>
          <p:cNvPr id="5124" name="Picture 4" descr="C:\Users\Anna\Desktop\img_thermal02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9" y="2039888"/>
            <a:ext cx="4407429" cy="312950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6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-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29" name="Group 153"/>
          <p:cNvGrpSpPr/>
          <p:nvPr/>
        </p:nvGrpSpPr>
        <p:grpSpPr>
          <a:xfrm>
            <a:off x="309530" y="1857364"/>
            <a:ext cx="4387860" cy="463512"/>
            <a:chOff x="354636" y="3707309"/>
            <a:chExt cx="6405836" cy="4635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4" name="Rectangle 155"/>
            <p:cNvSpPr/>
            <p:nvPr/>
          </p:nvSpPr>
          <p:spPr>
            <a:xfrm>
              <a:off x="354636" y="3707309"/>
              <a:ext cx="6188828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 156"/>
            <p:cNvSpPr/>
            <p:nvPr/>
          </p:nvSpPr>
          <p:spPr>
            <a:xfrm>
              <a:off x="571644" y="3707309"/>
              <a:ext cx="6188828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Catalytic Combustion Process</a:t>
              </a:r>
              <a:endPara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3" name="Block Arc 142"/>
          <p:cNvSpPr/>
          <p:nvPr/>
        </p:nvSpPr>
        <p:spPr>
          <a:xfrm>
            <a:off x="-5834138" y="1000108"/>
            <a:ext cx="7072362" cy="6094187"/>
          </a:xfrm>
          <a:prstGeom prst="blockArc">
            <a:avLst>
              <a:gd name="adj1" fmla="val 18900000"/>
              <a:gd name="adj2" fmla="val 2700000"/>
              <a:gd name="adj3" fmla="val 364"/>
            </a:avLst>
          </a:prstGeom>
          <a:ln>
            <a:solidFill>
              <a:srgbClr val="7030A0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hemeClr val="accent6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143"/>
          <p:cNvGrpSpPr/>
          <p:nvPr/>
        </p:nvGrpSpPr>
        <p:grpSpPr>
          <a:xfrm>
            <a:off x="839738" y="5164846"/>
            <a:ext cx="3857652" cy="409822"/>
            <a:chOff x="-43909" y="180676"/>
            <a:chExt cx="6587373" cy="478126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6" name="Rectangle 165"/>
            <p:cNvSpPr/>
            <p:nvPr/>
          </p:nvSpPr>
          <p:spPr>
            <a:xfrm>
              <a:off x="354636" y="180676"/>
              <a:ext cx="6188828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7" name="Rectangle 166"/>
            <p:cNvSpPr/>
            <p:nvPr/>
          </p:nvSpPr>
          <p:spPr>
            <a:xfrm>
              <a:off x="-43909" y="195290"/>
              <a:ext cx="5671277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Clean Sky Laboratories</a:t>
              </a:r>
              <a:endParaRPr lang="en-US" sz="2000" b="1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5" name="Oval 144"/>
          <p:cNvSpPr/>
          <p:nvPr/>
        </p:nvSpPr>
        <p:spPr>
          <a:xfrm>
            <a:off x="587396" y="5059548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145"/>
          <p:cNvGrpSpPr/>
          <p:nvPr/>
        </p:nvGrpSpPr>
        <p:grpSpPr>
          <a:xfrm>
            <a:off x="1139170" y="4382746"/>
            <a:ext cx="1877459" cy="463512"/>
            <a:chOff x="735907" y="927025"/>
            <a:chExt cx="5807557" cy="4635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4" name="Rectangle 163"/>
            <p:cNvSpPr/>
            <p:nvPr/>
          </p:nvSpPr>
          <p:spPr>
            <a:xfrm>
              <a:off x="735907" y="927025"/>
              <a:ext cx="5807557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2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5" name="Rectangle 164"/>
            <p:cNvSpPr/>
            <p:nvPr/>
          </p:nvSpPr>
          <p:spPr>
            <a:xfrm>
              <a:off x="735907" y="927025"/>
              <a:ext cx="5807557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defTabSz="6818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Conclusion</a:t>
              </a:r>
            </a:p>
          </p:txBody>
        </p:sp>
      </p:grpSp>
      <p:sp>
        <p:nvSpPr>
          <p:cNvPr id="147" name="Oval 146"/>
          <p:cNvSpPr/>
          <p:nvPr/>
        </p:nvSpPr>
        <p:spPr>
          <a:xfrm>
            <a:off x="873148" y="4298782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1986775"/>
              <a:satOff val="7962"/>
              <a:lumOff val="172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147"/>
          <p:cNvGrpSpPr/>
          <p:nvPr/>
        </p:nvGrpSpPr>
        <p:grpSpPr>
          <a:xfrm>
            <a:off x="1238225" y="3583061"/>
            <a:ext cx="1357321" cy="463829"/>
            <a:chOff x="910252" y="1621889"/>
            <a:chExt cx="5633211" cy="463829"/>
          </a:xfrm>
          <a:solidFill>
            <a:srgbClr val="00D25F"/>
          </a:solidFill>
          <a:scene3d>
            <a:camera prst="orthographicFront"/>
            <a:lightRig rig="flat" dir="t"/>
          </a:scene3d>
        </p:grpSpPr>
        <p:sp>
          <p:nvSpPr>
            <p:cNvPr id="162" name="Rectangle 161"/>
            <p:cNvSpPr/>
            <p:nvPr/>
          </p:nvSpPr>
          <p:spPr>
            <a:xfrm>
              <a:off x="910252" y="1622206"/>
              <a:ext cx="5633211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2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3" name="Rectangle 162"/>
            <p:cNvSpPr/>
            <p:nvPr/>
          </p:nvSpPr>
          <p:spPr>
            <a:xfrm>
              <a:off x="910252" y="1621889"/>
              <a:ext cx="5633211" cy="4635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Effects</a:t>
              </a:r>
            </a:p>
          </p:txBody>
        </p:sp>
      </p:grpSp>
      <p:sp>
        <p:nvSpPr>
          <p:cNvPr id="149" name="Oval 148"/>
          <p:cNvSpPr/>
          <p:nvPr/>
        </p:nvSpPr>
        <p:spPr>
          <a:xfrm>
            <a:off x="914400" y="3500438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3973551"/>
              <a:satOff val="15924"/>
              <a:lumOff val="3451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151"/>
          <p:cNvGrpSpPr/>
          <p:nvPr/>
        </p:nvGrpSpPr>
        <p:grpSpPr>
          <a:xfrm>
            <a:off x="952472" y="2714620"/>
            <a:ext cx="4504583" cy="463512"/>
            <a:chOff x="735907" y="3012128"/>
            <a:chExt cx="5891225" cy="4635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58" name="Rectangle 157"/>
            <p:cNvSpPr/>
            <p:nvPr/>
          </p:nvSpPr>
          <p:spPr>
            <a:xfrm>
              <a:off x="735907" y="3012128"/>
              <a:ext cx="5807557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2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9" name="Rectangle 158"/>
            <p:cNvSpPr/>
            <p:nvPr/>
          </p:nvSpPr>
          <p:spPr>
            <a:xfrm>
              <a:off x="819575" y="3012128"/>
              <a:ext cx="5807557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Clean Sky Catalytic Combustion</a:t>
              </a:r>
              <a:endPara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3" name="Oval 152"/>
          <p:cNvSpPr/>
          <p:nvPr/>
        </p:nvSpPr>
        <p:spPr>
          <a:xfrm>
            <a:off x="595282" y="2635296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7947101"/>
              <a:satOff val="31849"/>
              <a:lumOff val="690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5" name="Oval 154"/>
          <p:cNvSpPr/>
          <p:nvPr/>
        </p:nvSpPr>
        <p:spPr>
          <a:xfrm>
            <a:off x="166654" y="1778040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ight Arrow 30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82690" y="1732999"/>
            <a:ext cx="664168" cy="65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лог-0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5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grpSp>
        <p:nvGrpSpPr>
          <p:cNvPr id="33" name="Group 143"/>
          <p:cNvGrpSpPr/>
          <p:nvPr/>
        </p:nvGrpSpPr>
        <p:grpSpPr>
          <a:xfrm>
            <a:off x="297004" y="5955304"/>
            <a:ext cx="3143828" cy="411462"/>
            <a:chOff x="-65298" y="180676"/>
            <a:chExt cx="7514151" cy="480037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6" name="Rectangle 165"/>
            <p:cNvSpPr/>
            <p:nvPr/>
          </p:nvSpPr>
          <p:spPr>
            <a:xfrm>
              <a:off x="354636" y="180676"/>
              <a:ext cx="6188828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 166"/>
            <p:cNvSpPr/>
            <p:nvPr/>
          </p:nvSpPr>
          <p:spPr>
            <a:xfrm>
              <a:off x="-65298" y="197203"/>
              <a:ext cx="7514151" cy="4635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Principal Directions</a:t>
              </a:r>
              <a:endParaRPr lang="en-US" sz="2000" b="1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Oval 144"/>
          <p:cNvSpPr/>
          <p:nvPr/>
        </p:nvSpPr>
        <p:spPr>
          <a:xfrm>
            <a:off x="57188" y="5850006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" name="Рисунок 39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517329" y="2617230"/>
            <a:ext cx="664168" cy="65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842588" y="3485671"/>
            <a:ext cx="664168" cy="65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Рисунок 41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788370" y="4259331"/>
            <a:ext cx="664168" cy="65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535524" y="5034348"/>
            <a:ext cx="664168" cy="65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8890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9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8338" y="-3267"/>
            <a:ext cx="9906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158" y="967071"/>
            <a:ext cx="7858180" cy="46166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CLEAN SKY LABORATORIES</a:t>
            </a: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38158" y="1500174"/>
            <a:ext cx="8482042" cy="403187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Chemical 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laboratory		</a:t>
            </a:r>
          </a:p>
          <a:p>
            <a:r>
              <a:rPr lang="it-IT" sz="2400" b="1" dirty="0">
                <a:latin typeface="Arial" pitchFamily="34" charset="0"/>
                <a:cs typeface="Arial" pitchFamily="34" charset="0"/>
              </a:rPr>
              <a:t>				 Catalyst production laboratory</a:t>
            </a:r>
          </a:p>
          <a:p>
            <a:endParaRPr lang="it-IT" sz="1600" b="1" dirty="0">
              <a:latin typeface="Arial" pitchFamily="34" charset="0"/>
              <a:cs typeface="Arial" pitchFamily="34" charset="0"/>
            </a:endParaRPr>
          </a:p>
          <a:p>
            <a:endParaRPr lang="it-IT" sz="1600" b="1" dirty="0">
              <a:latin typeface="Arial" pitchFamily="34" charset="0"/>
              <a:cs typeface="Arial" pitchFamily="34" charset="0"/>
            </a:endParaRPr>
          </a:p>
          <a:p>
            <a:endParaRPr lang="it-IT" sz="1600" b="1" dirty="0">
              <a:latin typeface="Arial" pitchFamily="34" charset="0"/>
              <a:cs typeface="Arial" pitchFamily="34" charset="0"/>
            </a:endParaRPr>
          </a:p>
          <a:p>
            <a:endParaRPr lang="it-IT" sz="1600" b="1" dirty="0">
              <a:latin typeface="Arial" pitchFamily="34" charset="0"/>
              <a:cs typeface="Arial" pitchFamily="34" charset="0"/>
            </a:endParaRPr>
          </a:p>
          <a:p>
            <a:endParaRPr lang="it-IT" sz="2400" b="1" dirty="0">
              <a:latin typeface="Arial" pitchFamily="34" charset="0"/>
              <a:cs typeface="Arial" pitchFamily="34" charset="0"/>
            </a:endParaRPr>
          </a:p>
          <a:p>
            <a:endParaRPr lang="it-IT" sz="2400" b="1" dirty="0">
              <a:latin typeface="Arial" pitchFamily="34" charset="0"/>
              <a:cs typeface="Arial" pitchFamily="34" charset="0"/>
            </a:endParaRPr>
          </a:p>
          <a:p>
            <a:r>
              <a:rPr lang="it-IT" sz="2400" b="1" dirty="0">
                <a:latin typeface="Arial" pitchFamily="34" charset="0"/>
                <a:cs typeface="Arial" pitchFamily="34" charset="0"/>
              </a:rPr>
              <a:t>Testing laboratories equipped </a:t>
            </a:r>
          </a:p>
          <a:p>
            <a:r>
              <a:rPr lang="it-IT" sz="2400" b="1" dirty="0">
                <a:latin typeface="Arial" pitchFamily="34" charset="0"/>
                <a:cs typeface="Arial" pitchFamily="34" charset="0"/>
              </a:rPr>
              <a:t>with special and commercial boilers</a:t>
            </a:r>
          </a:p>
          <a:p>
            <a:pPr marL="892175" lvl="0" indent="-892175" algn="ctr">
              <a:buNone/>
            </a:pPr>
            <a:endParaRPr lang="it-IT" sz="2400" b="1" u="sng" dirty="0">
              <a:latin typeface="Arial" pitchFamily="34" charset="0"/>
              <a:cs typeface="Arial" pitchFamily="34" charset="0"/>
            </a:endParaRPr>
          </a:p>
          <a:p>
            <a:pPr marL="892175" lvl="0" indent="-892175" algn="ctr">
              <a:buNone/>
            </a:pPr>
            <a:endParaRPr lang="it-IT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67" y="1979081"/>
            <a:ext cx="2466975" cy="18478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80" y="2348880"/>
            <a:ext cx="2691763" cy="20162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6" y="4795291"/>
            <a:ext cx="2592288" cy="187220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091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9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8338" y="14199"/>
            <a:ext cx="9906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158" y="967071"/>
            <a:ext cx="7858180" cy="46166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CLEAN SKY LABORATORIES</a:t>
            </a: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38158" y="1500174"/>
            <a:ext cx="7858180" cy="478079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" pitchFamily="34" charset="0"/>
                <a:cs typeface="Arial" pitchFamily="34" charset="0"/>
              </a:rPr>
              <a:t>Other Clean Sky Technologies in 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process 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in collaboration with our leading technology Partners:</a:t>
            </a:r>
          </a:p>
          <a:p>
            <a:pPr algn="ctr"/>
            <a:endParaRPr lang="it-IT" sz="2400" dirty="0">
              <a:latin typeface="Arial" pitchFamily="34" charset="0"/>
              <a:cs typeface="Arial" pitchFamily="34" charset="0"/>
            </a:endParaRPr>
          </a:p>
          <a:p>
            <a:r>
              <a:rPr lang="it-IT" sz="2400" b="1" dirty="0">
                <a:latin typeface="Arial" pitchFamily="34" charset="0"/>
                <a:cs typeface="Arial" pitchFamily="34" charset="0"/>
              </a:rPr>
              <a:t>           </a:t>
            </a:r>
          </a:p>
          <a:p>
            <a:r>
              <a:rPr lang="it-IT" sz="2400" b="1" dirty="0">
                <a:latin typeface="Arial" pitchFamily="34" charset="0"/>
                <a:cs typeface="Arial" pitchFamily="34" charset="0"/>
              </a:rPr>
              <a:t>	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Clean coal briquette</a:t>
            </a:r>
          </a:p>
          <a:p>
            <a:r>
              <a:rPr lang="it-IT" sz="2400" dirty="0">
                <a:latin typeface="Arial" pitchFamily="34" charset="0"/>
                <a:cs typeface="Arial" pitchFamily="34" charset="0"/>
              </a:rPr>
              <a:t>				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                                             Micro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coal burner</a:t>
            </a:r>
          </a:p>
          <a:p>
            <a:r>
              <a:rPr lang="it-IT" sz="2400" dirty="0">
                <a:latin typeface="Arial" pitchFamily="34" charset="0"/>
                <a:cs typeface="Arial" pitchFamily="34" charset="0"/>
              </a:rPr>
              <a:t>		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                 High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dust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Micro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reactor </a:t>
            </a:r>
          </a:p>
          <a:p>
            <a:pPr>
              <a:spcBef>
                <a:spcPts val="2000"/>
              </a:spcBef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		  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Catalytic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extra-low NOx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burner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r>
              <a:rPr lang="it-IT" sz="2400" dirty="0">
                <a:latin typeface="Arial" pitchFamily="34" charset="0"/>
                <a:cs typeface="Arial" pitchFamily="34" charset="0"/>
              </a:rPr>
              <a:t>	Recovery metal purification</a:t>
            </a:r>
          </a:p>
        </p:txBody>
      </p:sp>
      <p:pic>
        <p:nvPicPr>
          <p:cNvPr id="13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75" y="5615102"/>
            <a:ext cx="1510464" cy="93809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756" y="4673485"/>
            <a:ext cx="1687044" cy="93228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Immagin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4" y="3842640"/>
            <a:ext cx="1296144" cy="108812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2500468"/>
            <a:ext cx="1797183" cy="109996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Immagin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31" y="3050451"/>
            <a:ext cx="1440160" cy="128931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091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9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3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-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8158" y="1844824"/>
            <a:ext cx="8177242" cy="3816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8158" y="3237556"/>
            <a:ext cx="8140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It </a:t>
            </a:r>
            <a:r>
              <a:rPr lang="en-US" dirty="0"/>
              <a:t>was experimentally proved that here is the 10-fold decrease of the CO level while maintaining the catalyst activation level for more than 3 months (without additional reagent in the combustion chamber).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36985" y="1000107"/>
            <a:ext cx="6786610" cy="46166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CURRENT STATUS OF THE PROJECT</a:t>
            </a: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158" y="2077042"/>
            <a:ext cx="83198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In </a:t>
            </a:r>
            <a:r>
              <a:rPr lang="en-US" dirty="0"/>
              <a:t>2016, the first stage of the international certification of the CS1 catalyst was completed and the technology of its application for coal- and wood pellets-fired boilers of low and medium power was developed.</a:t>
            </a:r>
            <a:endParaRPr lang="ru-RU" dirty="0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лог-0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sp>
        <p:nvSpPr>
          <p:cNvPr id="11" name="Rectangle 6"/>
          <p:cNvSpPr/>
          <p:nvPr/>
        </p:nvSpPr>
        <p:spPr>
          <a:xfrm>
            <a:off x="736985" y="4365104"/>
            <a:ext cx="82500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Scientific-laboratory </a:t>
            </a:r>
            <a:r>
              <a:rPr lang="en-US" dirty="0"/>
              <a:t>complex for testing new techniques and technologies CSE  </a:t>
            </a:r>
            <a:r>
              <a:rPr lang="en-US" dirty="0" smtClean="0"/>
              <a:t>has been brought </a:t>
            </a:r>
            <a:r>
              <a:rPr lang="en-US" dirty="0"/>
              <a:t>into the operation at the plant of the company </a:t>
            </a:r>
            <a:r>
              <a:rPr lang="ru-RU" dirty="0" smtClean="0"/>
              <a:t>«</a:t>
            </a:r>
            <a:r>
              <a:rPr lang="en-US" dirty="0" smtClean="0"/>
              <a:t>Baltkotlomash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en-US" dirty="0"/>
              <a:t>in St. </a:t>
            </a:r>
            <a:r>
              <a:rPr lang="en-US" dirty="0" smtClean="0"/>
              <a:t>Petersburg.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1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-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29" name="Group 153"/>
          <p:cNvGrpSpPr/>
          <p:nvPr/>
        </p:nvGrpSpPr>
        <p:grpSpPr>
          <a:xfrm>
            <a:off x="309530" y="1857364"/>
            <a:ext cx="4387860" cy="463512"/>
            <a:chOff x="354636" y="3707309"/>
            <a:chExt cx="6405836" cy="4635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4" name="Rectangle 155"/>
            <p:cNvSpPr/>
            <p:nvPr/>
          </p:nvSpPr>
          <p:spPr>
            <a:xfrm>
              <a:off x="354636" y="3707309"/>
              <a:ext cx="6188828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 156"/>
            <p:cNvSpPr/>
            <p:nvPr/>
          </p:nvSpPr>
          <p:spPr>
            <a:xfrm>
              <a:off x="571644" y="3707309"/>
              <a:ext cx="6188828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Catalytic Combustion Process</a:t>
              </a:r>
              <a:endPara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3" name="Block Arc 142"/>
          <p:cNvSpPr/>
          <p:nvPr/>
        </p:nvSpPr>
        <p:spPr>
          <a:xfrm>
            <a:off x="-5834138" y="1000108"/>
            <a:ext cx="7072362" cy="6094187"/>
          </a:xfrm>
          <a:prstGeom prst="blockArc">
            <a:avLst>
              <a:gd name="adj1" fmla="val 18900000"/>
              <a:gd name="adj2" fmla="val 2700000"/>
              <a:gd name="adj3" fmla="val 364"/>
            </a:avLst>
          </a:prstGeom>
          <a:ln>
            <a:solidFill>
              <a:srgbClr val="7030A0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hemeClr val="accent6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143"/>
          <p:cNvGrpSpPr/>
          <p:nvPr/>
        </p:nvGrpSpPr>
        <p:grpSpPr>
          <a:xfrm>
            <a:off x="839738" y="5164846"/>
            <a:ext cx="3857652" cy="409822"/>
            <a:chOff x="-43909" y="180676"/>
            <a:chExt cx="6587373" cy="478126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6" name="Rectangle 165"/>
            <p:cNvSpPr/>
            <p:nvPr/>
          </p:nvSpPr>
          <p:spPr>
            <a:xfrm>
              <a:off x="354636" y="180676"/>
              <a:ext cx="6188828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7" name="Rectangle 166"/>
            <p:cNvSpPr/>
            <p:nvPr/>
          </p:nvSpPr>
          <p:spPr>
            <a:xfrm>
              <a:off x="-43909" y="195290"/>
              <a:ext cx="5671277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Clean Sky Laboratories</a:t>
              </a:r>
              <a:endParaRPr lang="en-US" sz="2000" b="1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5" name="Oval 144"/>
          <p:cNvSpPr/>
          <p:nvPr/>
        </p:nvSpPr>
        <p:spPr>
          <a:xfrm>
            <a:off x="587396" y="5059548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145"/>
          <p:cNvGrpSpPr/>
          <p:nvPr/>
        </p:nvGrpSpPr>
        <p:grpSpPr>
          <a:xfrm>
            <a:off x="1139170" y="4382746"/>
            <a:ext cx="1877459" cy="463512"/>
            <a:chOff x="735907" y="927025"/>
            <a:chExt cx="5807557" cy="4635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4" name="Rectangle 163"/>
            <p:cNvSpPr/>
            <p:nvPr/>
          </p:nvSpPr>
          <p:spPr>
            <a:xfrm>
              <a:off x="735907" y="927025"/>
              <a:ext cx="5807557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2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5" name="Rectangle 164"/>
            <p:cNvSpPr/>
            <p:nvPr/>
          </p:nvSpPr>
          <p:spPr>
            <a:xfrm>
              <a:off x="735907" y="927025"/>
              <a:ext cx="5807557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defTabSz="6818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Conclusion</a:t>
              </a:r>
            </a:p>
          </p:txBody>
        </p:sp>
      </p:grpSp>
      <p:sp>
        <p:nvSpPr>
          <p:cNvPr id="147" name="Oval 146"/>
          <p:cNvSpPr/>
          <p:nvPr/>
        </p:nvSpPr>
        <p:spPr>
          <a:xfrm>
            <a:off x="873148" y="4298782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1986775"/>
              <a:satOff val="7962"/>
              <a:lumOff val="172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147"/>
          <p:cNvGrpSpPr/>
          <p:nvPr/>
        </p:nvGrpSpPr>
        <p:grpSpPr>
          <a:xfrm>
            <a:off x="1238225" y="3583061"/>
            <a:ext cx="1357321" cy="463829"/>
            <a:chOff x="910252" y="1621889"/>
            <a:chExt cx="5633211" cy="463829"/>
          </a:xfrm>
          <a:solidFill>
            <a:srgbClr val="00D25F"/>
          </a:solidFill>
          <a:scene3d>
            <a:camera prst="orthographicFront"/>
            <a:lightRig rig="flat" dir="t"/>
          </a:scene3d>
        </p:grpSpPr>
        <p:sp>
          <p:nvSpPr>
            <p:cNvPr id="162" name="Rectangle 161"/>
            <p:cNvSpPr/>
            <p:nvPr/>
          </p:nvSpPr>
          <p:spPr>
            <a:xfrm>
              <a:off x="910252" y="1622206"/>
              <a:ext cx="5633211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2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3" name="Rectangle 162"/>
            <p:cNvSpPr/>
            <p:nvPr/>
          </p:nvSpPr>
          <p:spPr>
            <a:xfrm>
              <a:off x="910252" y="1621889"/>
              <a:ext cx="5633211" cy="4635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Effects</a:t>
              </a:r>
            </a:p>
          </p:txBody>
        </p:sp>
      </p:grpSp>
      <p:sp>
        <p:nvSpPr>
          <p:cNvPr id="149" name="Oval 148"/>
          <p:cNvSpPr/>
          <p:nvPr/>
        </p:nvSpPr>
        <p:spPr>
          <a:xfrm>
            <a:off x="914400" y="3500438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3973551"/>
              <a:satOff val="15924"/>
              <a:lumOff val="3451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151"/>
          <p:cNvGrpSpPr/>
          <p:nvPr/>
        </p:nvGrpSpPr>
        <p:grpSpPr>
          <a:xfrm>
            <a:off x="952472" y="2714620"/>
            <a:ext cx="4504583" cy="463512"/>
            <a:chOff x="735907" y="3012128"/>
            <a:chExt cx="5891225" cy="4635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58" name="Rectangle 157"/>
            <p:cNvSpPr/>
            <p:nvPr/>
          </p:nvSpPr>
          <p:spPr>
            <a:xfrm>
              <a:off x="735907" y="3012128"/>
              <a:ext cx="5807557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2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9" name="Rectangle 158"/>
            <p:cNvSpPr/>
            <p:nvPr/>
          </p:nvSpPr>
          <p:spPr>
            <a:xfrm>
              <a:off x="819575" y="3012128"/>
              <a:ext cx="5807557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Clean Sky Catalytic Combustion</a:t>
              </a:r>
              <a:endPara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3" name="Oval 152"/>
          <p:cNvSpPr/>
          <p:nvPr/>
        </p:nvSpPr>
        <p:spPr>
          <a:xfrm>
            <a:off x="595282" y="2635296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7947101"/>
              <a:satOff val="31849"/>
              <a:lumOff val="690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5" name="Oval 154"/>
          <p:cNvSpPr/>
          <p:nvPr/>
        </p:nvSpPr>
        <p:spPr>
          <a:xfrm>
            <a:off x="166654" y="1778040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ight Arrow 30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82690" y="1732999"/>
            <a:ext cx="664168" cy="65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лог-0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5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grpSp>
        <p:nvGrpSpPr>
          <p:cNvPr id="33" name="Group 143"/>
          <p:cNvGrpSpPr/>
          <p:nvPr/>
        </p:nvGrpSpPr>
        <p:grpSpPr>
          <a:xfrm>
            <a:off x="297004" y="5955304"/>
            <a:ext cx="3143828" cy="411462"/>
            <a:chOff x="-65298" y="180676"/>
            <a:chExt cx="7514151" cy="480037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6" name="Rectangle 165"/>
            <p:cNvSpPr/>
            <p:nvPr/>
          </p:nvSpPr>
          <p:spPr>
            <a:xfrm>
              <a:off x="354636" y="180676"/>
              <a:ext cx="6188828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 166"/>
            <p:cNvSpPr/>
            <p:nvPr/>
          </p:nvSpPr>
          <p:spPr>
            <a:xfrm>
              <a:off x="-65298" y="197203"/>
              <a:ext cx="7514151" cy="4635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Principal Directions</a:t>
              </a:r>
              <a:endParaRPr lang="en-US" sz="2000" b="1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Oval 144"/>
          <p:cNvSpPr/>
          <p:nvPr/>
        </p:nvSpPr>
        <p:spPr>
          <a:xfrm>
            <a:off x="57188" y="5850006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" name="Рисунок 39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517329" y="2617230"/>
            <a:ext cx="664168" cy="65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842588" y="3485671"/>
            <a:ext cx="664168" cy="65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Рисунок 41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788370" y="4259331"/>
            <a:ext cx="664168" cy="65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535524" y="5034348"/>
            <a:ext cx="664168" cy="65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Рисунок 43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-22554" y="5838972"/>
            <a:ext cx="664168" cy="65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6012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9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8338" y="14199"/>
            <a:ext cx="9906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60912" y="3131106"/>
            <a:ext cx="53657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n-US" sz="2000" dirty="0" smtClean="0"/>
              <a:t> The </a:t>
            </a:r>
            <a:r>
              <a:rPr lang="en-US" sz="2000" dirty="0"/>
              <a:t>development of the technology of preparation and incineration of the activated mixture of coal dust and catalyst before its entering the combustion chamber for large and medium-sized coal-fired TPP and CHPP (more than 100 MW).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158" y="1000108"/>
            <a:ext cx="7858180" cy="83099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PRINCIPAL DIRECTION OF THE PROJECT IMPLEMENTATION</a:t>
            </a: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2155" y="2137218"/>
            <a:ext cx="55835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n-US" sz="2000" dirty="0" smtClean="0"/>
              <a:t>Creation </a:t>
            </a:r>
            <a:r>
              <a:rPr lang="en-US" sz="2000" dirty="0"/>
              <a:t>of industrial complexes for the production of smokeless high-energy cast from brown coal «</a:t>
            </a:r>
            <a:r>
              <a:rPr lang="ru-RU" sz="2000" dirty="0"/>
              <a:t>С</a:t>
            </a:r>
            <a:r>
              <a:rPr lang="en-US" sz="2000" dirty="0"/>
              <a:t>lean Coal Briquette</a:t>
            </a:r>
            <a:r>
              <a:rPr lang="en-US" sz="2000" dirty="0" smtClean="0"/>
              <a:t>».</a:t>
            </a:r>
            <a:endParaRPr lang="ru-RU" sz="2000" dirty="0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pic>
        <p:nvPicPr>
          <p:cNvPr id="10242" name="Picture 2" descr="C:\Users\Anna\Desktop\1435672113_343526_ruki_zemnoj_shar_1920x1200_www_gdefon_r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5" y="3389754"/>
            <a:ext cx="3744417" cy="236206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1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-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878" y="802603"/>
            <a:ext cx="7858180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 JULIAN" pitchFamily="2" charset="0"/>
              </a:rPr>
              <a:t>Clean </a:t>
            </a:r>
            <a:r>
              <a:rPr lang="en-US" sz="3600" dirty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 JULIAN" pitchFamily="2" charset="0"/>
              </a:rPr>
              <a:t>Sky Energy</a:t>
            </a:r>
            <a:endParaRPr lang="en-US" sz="3600" b="1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360712" y="2644170"/>
            <a:ext cx="5544616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3" algn="r"/>
            <a:r>
              <a:rPr lang="ru-RU" sz="2800" b="1" dirty="0" smtClean="0"/>
              <a:t>               </a:t>
            </a:r>
            <a:r>
              <a:rPr lang="en-US" sz="2800" b="1" dirty="0" smtClean="0"/>
              <a:t>CLEAN </a:t>
            </a:r>
            <a:r>
              <a:rPr lang="en-US" sz="2800" b="1" dirty="0"/>
              <a:t>SKY </a:t>
            </a:r>
            <a:r>
              <a:rPr lang="en-US" sz="2800" b="1" dirty="0" smtClean="0"/>
              <a:t>   ENERGY </a:t>
            </a:r>
            <a:r>
              <a:rPr lang="en-US" sz="2800" b="1" dirty="0"/>
              <a:t>LP</a:t>
            </a:r>
          </a:p>
          <a:p>
            <a:pPr lvl="3" algn="r"/>
            <a:r>
              <a:rPr lang="en-US" sz="2800" b="1" dirty="0"/>
              <a:t>		    15 BELL STREET </a:t>
            </a:r>
          </a:p>
          <a:p>
            <a:pPr lvl="3" algn="r"/>
            <a:r>
              <a:rPr lang="en-US" sz="2800" b="1" dirty="0"/>
              <a:t>		      ST ANDREWS</a:t>
            </a:r>
          </a:p>
          <a:p>
            <a:pPr lvl="3" algn="r"/>
            <a:r>
              <a:rPr lang="en-US" sz="2800" b="1" dirty="0"/>
              <a:t>		         SCOTLAND</a:t>
            </a:r>
          </a:p>
        </p:txBody>
      </p:sp>
    </p:spTree>
    <p:extLst>
      <p:ext uri="{BB962C8B-B14F-4D97-AF65-F5344CB8AC3E}">
        <p14:creationId xmlns:p14="http://schemas.microsoft.com/office/powerpoint/2010/main" val="33091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na\Desktop\tihaya_glad_okeana_i_krasivye_oblaka_nad_ney_1920x108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688" y="-54387"/>
            <a:ext cx="12288688" cy="69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9358346" y="6334148"/>
            <a:ext cx="381000" cy="381000"/>
          </a:xfrm>
          <a:prstGeom prst="actionButtonHome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048363" y="620688"/>
            <a:ext cx="7792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 JULIAN" pitchFamily="2" charset="0"/>
              </a:rPr>
              <a:t>Thank </a:t>
            </a:r>
            <a:r>
              <a:rPr lang="en-US" sz="3600" dirty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 JULIAN" pitchFamily="2" charset="0"/>
              </a:rPr>
              <a:t>You for Your Attention</a:t>
            </a:r>
          </a:p>
          <a:p>
            <a:pPr algn="ctr"/>
            <a:endParaRPr lang="it-IT" sz="36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лог-0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8" y="5626769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6201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-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29" name="Group 153"/>
          <p:cNvGrpSpPr/>
          <p:nvPr/>
        </p:nvGrpSpPr>
        <p:grpSpPr>
          <a:xfrm>
            <a:off x="309530" y="1857364"/>
            <a:ext cx="4387860" cy="463512"/>
            <a:chOff x="354636" y="3707309"/>
            <a:chExt cx="6405836" cy="4635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4" name="Rectangle 155"/>
            <p:cNvSpPr/>
            <p:nvPr/>
          </p:nvSpPr>
          <p:spPr>
            <a:xfrm>
              <a:off x="354636" y="3707309"/>
              <a:ext cx="6188828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 156"/>
            <p:cNvSpPr/>
            <p:nvPr/>
          </p:nvSpPr>
          <p:spPr>
            <a:xfrm>
              <a:off x="571644" y="3707309"/>
              <a:ext cx="6188828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Catalytic Combustion Process</a:t>
              </a:r>
              <a:endPara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3" name="Block Arc 142"/>
          <p:cNvSpPr/>
          <p:nvPr/>
        </p:nvSpPr>
        <p:spPr>
          <a:xfrm>
            <a:off x="-5834138" y="1000108"/>
            <a:ext cx="7072362" cy="6094187"/>
          </a:xfrm>
          <a:prstGeom prst="blockArc">
            <a:avLst>
              <a:gd name="adj1" fmla="val 18900000"/>
              <a:gd name="adj2" fmla="val 2700000"/>
              <a:gd name="adj3" fmla="val 364"/>
            </a:avLst>
          </a:prstGeom>
          <a:ln>
            <a:solidFill>
              <a:srgbClr val="7030A0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hemeClr val="accent6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143"/>
          <p:cNvGrpSpPr/>
          <p:nvPr/>
        </p:nvGrpSpPr>
        <p:grpSpPr>
          <a:xfrm>
            <a:off x="839738" y="5164846"/>
            <a:ext cx="3857652" cy="409822"/>
            <a:chOff x="-43909" y="180676"/>
            <a:chExt cx="6587373" cy="478126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6" name="Rectangle 165"/>
            <p:cNvSpPr/>
            <p:nvPr/>
          </p:nvSpPr>
          <p:spPr>
            <a:xfrm>
              <a:off x="354636" y="180676"/>
              <a:ext cx="6188828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7" name="Rectangle 166"/>
            <p:cNvSpPr/>
            <p:nvPr/>
          </p:nvSpPr>
          <p:spPr>
            <a:xfrm>
              <a:off x="-43909" y="195290"/>
              <a:ext cx="5671277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Clean Sky Laboratories</a:t>
              </a:r>
              <a:endParaRPr lang="en-US" sz="2000" b="1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5" name="Oval 144"/>
          <p:cNvSpPr/>
          <p:nvPr/>
        </p:nvSpPr>
        <p:spPr>
          <a:xfrm>
            <a:off x="587396" y="5059548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145"/>
          <p:cNvGrpSpPr/>
          <p:nvPr/>
        </p:nvGrpSpPr>
        <p:grpSpPr>
          <a:xfrm>
            <a:off x="1139170" y="4382746"/>
            <a:ext cx="1877459" cy="463512"/>
            <a:chOff x="735907" y="927025"/>
            <a:chExt cx="5807557" cy="4635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4" name="Rectangle 163"/>
            <p:cNvSpPr/>
            <p:nvPr/>
          </p:nvSpPr>
          <p:spPr>
            <a:xfrm>
              <a:off x="735907" y="927025"/>
              <a:ext cx="5807557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2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5" name="Rectangle 164"/>
            <p:cNvSpPr/>
            <p:nvPr/>
          </p:nvSpPr>
          <p:spPr>
            <a:xfrm>
              <a:off x="735907" y="927025"/>
              <a:ext cx="5807557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defTabSz="6818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Conclusion</a:t>
              </a:r>
            </a:p>
          </p:txBody>
        </p:sp>
      </p:grpSp>
      <p:sp>
        <p:nvSpPr>
          <p:cNvPr id="147" name="Oval 146"/>
          <p:cNvSpPr/>
          <p:nvPr/>
        </p:nvSpPr>
        <p:spPr>
          <a:xfrm>
            <a:off x="873148" y="4298782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1986775"/>
              <a:satOff val="7962"/>
              <a:lumOff val="172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147"/>
          <p:cNvGrpSpPr/>
          <p:nvPr/>
        </p:nvGrpSpPr>
        <p:grpSpPr>
          <a:xfrm>
            <a:off x="1238225" y="3583061"/>
            <a:ext cx="1357321" cy="463829"/>
            <a:chOff x="910252" y="1621889"/>
            <a:chExt cx="5633211" cy="463829"/>
          </a:xfrm>
          <a:solidFill>
            <a:srgbClr val="00D25F"/>
          </a:solidFill>
          <a:scene3d>
            <a:camera prst="orthographicFront"/>
            <a:lightRig rig="flat" dir="t"/>
          </a:scene3d>
        </p:grpSpPr>
        <p:sp>
          <p:nvSpPr>
            <p:cNvPr id="162" name="Rectangle 161"/>
            <p:cNvSpPr/>
            <p:nvPr/>
          </p:nvSpPr>
          <p:spPr>
            <a:xfrm>
              <a:off x="910252" y="1622206"/>
              <a:ext cx="5633211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2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3" name="Rectangle 162"/>
            <p:cNvSpPr/>
            <p:nvPr/>
          </p:nvSpPr>
          <p:spPr>
            <a:xfrm>
              <a:off x="910252" y="1621889"/>
              <a:ext cx="5633211" cy="4635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Effects</a:t>
              </a:r>
            </a:p>
          </p:txBody>
        </p:sp>
      </p:grpSp>
      <p:sp>
        <p:nvSpPr>
          <p:cNvPr id="149" name="Oval 148"/>
          <p:cNvSpPr/>
          <p:nvPr/>
        </p:nvSpPr>
        <p:spPr>
          <a:xfrm>
            <a:off x="914400" y="3500438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3973551"/>
              <a:satOff val="15924"/>
              <a:lumOff val="3451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151"/>
          <p:cNvGrpSpPr/>
          <p:nvPr/>
        </p:nvGrpSpPr>
        <p:grpSpPr>
          <a:xfrm>
            <a:off x="952472" y="2714620"/>
            <a:ext cx="4504583" cy="463512"/>
            <a:chOff x="735907" y="3012128"/>
            <a:chExt cx="5891225" cy="4635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58" name="Rectangle 157"/>
            <p:cNvSpPr/>
            <p:nvPr/>
          </p:nvSpPr>
          <p:spPr>
            <a:xfrm>
              <a:off x="735907" y="3012128"/>
              <a:ext cx="5807557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2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9" name="Rectangle 158"/>
            <p:cNvSpPr/>
            <p:nvPr/>
          </p:nvSpPr>
          <p:spPr>
            <a:xfrm>
              <a:off x="819575" y="3012128"/>
              <a:ext cx="5807557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Clean Sky Catalytic Combustion</a:t>
              </a:r>
              <a:endPara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3" name="Oval 152"/>
          <p:cNvSpPr/>
          <p:nvPr/>
        </p:nvSpPr>
        <p:spPr>
          <a:xfrm>
            <a:off x="595282" y="2635296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7947101"/>
              <a:satOff val="31849"/>
              <a:lumOff val="690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5" name="Oval 154"/>
          <p:cNvSpPr/>
          <p:nvPr/>
        </p:nvSpPr>
        <p:spPr>
          <a:xfrm>
            <a:off x="166654" y="1778040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ight Arrow 30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82690" y="1732999"/>
            <a:ext cx="664168" cy="65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лог-0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5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grpSp>
        <p:nvGrpSpPr>
          <p:cNvPr id="33" name="Group 143"/>
          <p:cNvGrpSpPr/>
          <p:nvPr/>
        </p:nvGrpSpPr>
        <p:grpSpPr>
          <a:xfrm>
            <a:off x="297004" y="5955304"/>
            <a:ext cx="3143828" cy="411462"/>
            <a:chOff x="-65298" y="180676"/>
            <a:chExt cx="7514151" cy="480037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6" name="Rectangle 165"/>
            <p:cNvSpPr/>
            <p:nvPr/>
          </p:nvSpPr>
          <p:spPr>
            <a:xfrm>
              <a:off x="354636" y="180676"/>
              <a:ext cx="6188828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 166"/>
            <p:cNvSpPr/>
            <p:nvPr/>
          </p:nvSpPr>
          <p:spPr>
            <a:xfrm>
              <a:off x="-65298" y="197203"/>
              <a:ext cx="7514151" cy="4635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Principal Directions</a:t>
              </a:r>
              <a:endParaRPr lang="en-US" sz="2000" b="1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Oval 144"/>
          <p:cNvSpPr/>
          <p:nvPr/>
        </p:nvSpPr>
        <p:spPr>
          <a:xfrm>
            <a:off x="57188" y="5850006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866757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2000" contras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9623" y="-1307"/>
            <a:ext cx="9906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0072" y="1071544"/>
            <a:ext cx="6786610" cy="46166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892175" lvl="0" indent="-892175" algn="ctr">
              <a:buNone/>
            </a:pPr>
            <a:r>
              <a:rPr lang="it-IT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The three basis of the catalytic combustion</a:t>
            </a: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202" y="1654174"/>
            <a:ext cx="6102350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1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-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29" name="Group 153"/>
          <p:cNvGrpSpPr/>
          <p:nvPr/>
        </p:nvGrpSpPr>
        <p:grpSpPr>
          <a:xfrm>
            <a:off x="309530" y="1857364"/>
            <a:ext cx="4387860" cy="463512"/>
            <a:chOff x="354636" y="3707309"/>
            <a:chExt cx="6405836" cy="4635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4" name="Rectangle 155"/>
            <p:cNvSpPr/>
            <p:nvPr/>
          </p:nvSpPr>
          <p:spPr>
            <a:xfrm>
              <a:off x="354636" y="3707309"/>
              <a:ext cx="6188828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 156"/>
            <p:cNvSpPr/>
            <p:nvPr/>
          </p:nvSpPr>
          <p:spPr>
            <a:xfrm>
              <a:off x="571644" y="3707309"/>
              <a:ext cx="6188828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Catalytic Combustion Process</a:t>
              </a:r>
              <a:endPara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3" name="Block Arc 142"/>
          <p:cNvSpPr/>
          <p:nvPr/>
        </p:nvSpPr>
        <p:spPr>
          <a:xfrm>
            <a:off x="-5834138" y="1000108"/>
            <a:ext cx="7072362" cy="6094187"/>
          </a:xfrm>
          <a:prstGeom prst="blockArc">
            <a:avLst>
              <a:gd name="adj1" fmla="val 18900000"/>
              <a:gd name="adj2" fmla="val 2700000"/>
              <a:gd name="adj3" fmla="val 364"/>
            </a:avLst>
          </a:prstGeom>
          <a:ln>
            <a:solidFill>
              <a:srgbClr val="7030A0"/>
            </a:solidFill>
          </a:ln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hemeClr val="accent6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143"/>
          <p:cNvGrpSpPr/>
          <p:nvPr/>
        </p:nvGrpSpPr>
        <p:grpSpPr>
          <a:xfrm>
            <a:off x="839738" y="5164846"/>
            <a:ext cx="3857652" cy="409822"/>
            <a:chOff x="-43909" y="180676"/>
            <a:chExt cx="6587373" cy="478126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6" name="Rectangle 165"/>
            <p:cNvSpPr/>
            <p:nvPr/>
          </p:nvSpPr>
          <p:spPr>
            <a:xfrm>
              <a:off x="354636" y="180676"/>
              <a:ext cx="6188828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7" name="Rectangle 166"/>
            <p:cNvSpPr/>
            <p:nvPr/>
          </p:nvSpPr>
          <p:spPr>
            <a:xfrm>
              <a:off x="-43909" y="195290"/>
              <a:ext cx="5671277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Clean Sky Laboratories</a:t>
              </a:r>
              <a:endParaRPr lang="en-US" sz="2000" b="1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5" name="Oval 144"/>
          <p:cNvSpPr/>
          <p:nvPr/>
        </p:nvSpPr>
        <p:spPr>
          <a:xfrm>
            <a:off x="587396" y="5059548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145"/>
          <p:cNvGrpSpPr/>
          <p:nvPr/>
        </p:nvGrpSpPr>
        <p:grpSpPr>
          <a:xfrm>
            <a:off x="1139170" y="4382746"/>
            <a:ext cx="1877459" cy="463512"/>
            <a:chOff x="735907" y="927025"/>
            <a:chExt cx="5807557" cy="4635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4" name="Rectangle 163"/>
            <p:cNvSpPr/>
            <p:nvPr/>
          </p:nvSpPr>
          <p:spPr>
            <a:xfrm>
              <a:off x="735907" y="927025"/>
              <a:ext cx="5807557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2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5" name="Rectangle 164"/>
            <p:cNvSpPr/>
            <p:nvPr/>
          </p:nvSpPr>
          <p:spPr>
            <a:xfrm>
              <a:off x="735907" y="927025"/>
              <a:ext cx="5807557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defTabSz="6818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Conclusion</a:t>
              </a:r>
            </a:p>
          </p:txBody>
        </p:sp>
      </p:grpSp>
      <p:sp>
        <p:nvSpPr>
          <p:cNvPr id="147" name="Oval 146"/>
          <p:cNvSpPr/>
          <p:nvPr/>
        </p:nvSpPr>
        <p:spPr>
          <a:xfrm>
            <a:off x="873148" y="4298782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1986775"/>
              <a:satOff val="7962"/>
              <a:lumOff val="172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147"/>
          <p:cNvGrpSpPr/>
          <p:nvPr/>
        </p:nvGrpSpPr>
        <p:grpSpPr>
          <a:xfrm>
            <a:off x="1238225" y="3583061"/>
            <a:ext cx="1357321" cy="463829"/>
            <a:chOff x="910252" y="1621889"/>
            <a:chExt cx="5633211" cy="463829"/>
          </a:xfrm>
          <a:solidFill>
            <a:srgbClr val="00D25F"/>
          </a:solidFill>
          <a:scene3d>
            <a:camera prst="orthographicFront"/>
            <a:lightRig rig="flat" dir="t"/>
          </a:scene3d>
        </p:grpSpPr>
        <p:sp>
          <p:nvSpPr>
            <p:cNvPr id="162" name="Rectangle 161"/>
            <p:cNvSpPr/>
            <p:nvPr/>
          </p:nvSpPr>
          <p:spPr>
            <a:xfrm>
              <a:off x="910252" y="1622206"/>
              <a:ext cx="5633211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2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3" name="Rectangle 162"/>
            <p:cNvSpPr/>
            <p:nvPr/>
          </p:nvSpPr>
          <p:spPr>
            <a:xfrm>
              <a:off x="910252" y="1621889"/>
              <a:ext cx="5633211" cy="4635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Effects</a:t>
              </a:r>
            </a:p>
          </p:txBody>
        </p:sp>
      </p:grpSp>
      <p:sp>
        <p:nvSpPr>
          <p:cNvPr id="149" name="Oval 148"/>
          <p:cNvSpPr/>
          <p:nvPr/>
        </p:nvSpPr>
        <p:spPr>
          <a:xfrm>
            <a:off x="914400" y="3500438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3973551"/>
              <a:satOff val="15924"/>
              <a:lumOff val="3451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151"/>
          <p:cNvGrpSpPr/>
          <p:nvPr/>
        </p:nvGrpSpPr>
        <p:grpSpPr>
          <a:xfrm>
            <a:off x="952472" y="2714620"/>
            <a:ext cx="4504583" cy="463512"/>
            <a:chOff x="735907" y="3012128"/>
            <a:chExt cx="5891225" cy="463512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58" name="Rectangle 157"/>
            <p:cNvSpPr/>
            <p:nvPr/>
          </p:nvSpPr>
          <p:spPr>
            <a:xfrm>
              <a:off x="735907" y="3012128"/>
              <a:ext cx="5807557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2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9" name="Rectangle 158"/>
            <p:cNvSpPr/>
            <p:nvPr/>
          </p:nvSpPr>
          <p:spPr>
            <a:xfrm>
              <a:off x="819575" y="3012128"/>
              <a:ext cx="5807557" cy="4635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Clean Sky Catalytic Combustion</a:t>
              </a:r>
              <a:endPara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3" name="Oval 152"/>
          <p:cNvSpPr/>
          <p:nvPr/>
        </p:nvSpPr>
        <p:spPr>
          <a:xfrm>
            <a:off x="595282" y="2635296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7947101"/>
              <a:satOff val="31849"/>
              <a:lumOff val="690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5" name="Oval 154"/>
          <p:cNvSpPr/>
          <p:nvPr/>
        </p:nvSpPr>
        <p:spPr>
          <a:xfrm>
            <a:off x="166654" y="1778040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ight Arrow 30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82690" y="1732999"/>
            <a:ext cx="664168" cy="65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лог-0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5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grpSp>
        <p:nvGrpSpPr>
          <p:cNvPr id="33" name="Group 143"/>
          <p:cNvGrpSpPr/>
          <p:nvPr/>
        </p:nvGrpSpPr>
        <p:grpSpPr>
          <a:xfrm>
            <a:off x="297004" y="5955304"/>
            <a:ext cx="3143828" cy="411462"/>
            <a:chOff x="-65298" y="180676"/>
            <a:chExt cx="7514151" cy="480037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6" name="Rectangle 165"/>
            <p:cNvSpPr/>
            <p:nvPr/>
          </p:nvSpPr>
          <p:spPr>
            <a:xfrm>
              <a:off x="354636" y="180676"/>
              <a:ext cx="6188828" cy="463512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 166"/>
            <p:cNvSpPr/>
            <p:nvPr/>
          </p:nvSpPr>
          <p:spPr>
            <a:xfrm>
              <a:off x="-65298" y="197203"/>
              <a:ext cx="7514151" cy="4635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7913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Principal Directions</a:t>
              </a:r>
              <a:endParaRPr lang="en-US" sz="2000" b="1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Oval 144"/>
          <p:cNvSpPr/>
          <p:nvPr/>
        </p:nvSpPr>
        <p:spPr>
          <a:xfrm>
            <a:off x="57188" y="5850006"/>
            <a:ext cx="579390" cy="5793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" name="Рисунок 39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5"/>
          <a:stretch>
            <a:fillRect/>
          </a:stretch>
        </p:blipFill>
        <p:spPr bwMode="auto">
          <a:xfrm>
            <a:off x="517329" y="2617230"/>
            <a:ext cx="664168" cy="65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3643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9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8338" y="14199"/>
            <a:ext cx="9906000" cy="6858000"/>
          </a:xfrm>
          <a:prstGeom prst="rect">
            <a:avLst/>
          </a:prstGeom>
        </p:spPr>
      </p:pic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sp>
        <p:nvSpPr>
          <p:cNvPr id="17" name="Rectangle 6"/>
          <p:cNvSpPr/>
          <p:nvPr/>
        </p:nvSpPr>
        <p:spPr>
          <a:xfrm>
            <a:off x="378406" y="1346221"/>
            <a:ext cx="8841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2175" lvl="0" indent="-892175"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             Clean </a:t>
            </a:r>
            <a:r>
              <a:rPr lang="it-IT" dirty="0">
                <a:latin typeface="Arial" pitchFamily="34" charset="0"/>
                <a:cs typeface="Arial" pitchFamily="34" charset="0"/>
              </a:rPr>
              <a:t>Sky Energy powder catalysts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can </a:t>
            </a:r>
            <a:r>
              <a:rPr lang="it-IT" dirty="0">
                <a:latin typeface="Arial" pitchFamily="34" charset="0"/>
                <a:cs typeface="Arial" pitchFamily="34" charset="0"/>
              </a:rPr>
              <a:t>be injected directly in the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combustion chamber </a:t>
            </a:r>
            <a:r>
              <a:rPr lang="it-IT" dirty="0">
                <a:latin typeface="Arial" pitchFamily="34" charset="0"/>
                <a:cs typeface="Arial" pitchFamily="34" charset="0"/>
              </a:rPr>
              <a:t>of any powering technology (combustion chamber, stroke motor, turbine,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gasificator</a:t>
            </a:r>
            <a:r>
              <a:rPr lang="it-IT" dirty="0">
                <a:latin typeface="Arial" pitchFamily="34" charset="0"/>
                <a:cs typeface="Arial" pitchFamily="34" charset="0"/>
              </a:rPr>
              <a:t>)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>
                <a:latin typeface="Arial" pitchFamily="34" charset="0"/>
                <a:cs typeface="Arial" pitchFamily="34" charset="0"/>
              </a:rPr>
              <a:t>to get a </a:t>
            </a:r>
            <a:r>
              <a:rPr lang="it-IT" u="sng" dirty="0">
                <a:latin typeface="Arial" pitchFamily="34" charset="0"/>
                <a:cs typeface="Arial" pitchFamily="34" charset="0"/>
              </a:rPr>
              <a:t>direct catalysis in the combustion </a:t>
            </a:r>
            <a:r>
              <a:rPr lang="it-IT" u="sng" dirty="0" smtClean="0">
                <a:latin typeface="Arial" pitchFamily="34" charset="0"/>
                <a:cs typeface="Arial" pitchFamily="34" charset="0"/>
              </a:rPr>
              <a:t>process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.</a:t>
            </a:r>
            <a:endParaRPr lang="it-IT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28" y="2922860"/>
            <a:ext cx="4592497" cy="385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925264" y="2938693"/>
            <a:ext cx="2016224" cy="3598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4793529" y="2204864"/>
            <a:ext cx="279694" cy="576064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104540" y="926720"/>
            <a:ext cx="6786610" cy="46166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CURRENT STATUS OF THE PROJECT</a:t>
            </a: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9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8338" y="14199"/>
            <a:ext cx="9906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158" y="1000108"/>
            <a:ext cx="7858180" cy="46166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CLEAN SKY CATALYTIC COMBUSTION</a:t>
            </a: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6536" y="2068289"/>
            <a:ext cx="8319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ru-RU" sz="2000" dirty="0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sp>
        <p:nvSpPr>
          <p:cNvPr id="12" name="Rectangle 6"/>
          <p:cNvSpPr/>
          <p:nvPr/>
        </p:nvSpPr>
        <p:spPr>
          <a:xfrm>
            <a:off x="667297" y="1484183"/>
            <a:ext cx="8140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2175" lvl="0" indent="-892175" algn="ctr">
              <a:buNone/>
            </a:pPr>
            <a:r>
              <a:rPr lang="it-IT" sz="2400" b="1" dirty="0">
                <a:latin typeface="Arial" pitchFamily="34" charset="0"/>
                <a:cs typeface="Arial" pitchFamily="34" charset="0"/>
              </a:rPr>
              <a:t>Clean Sky Catalytic System</a:t>
            </a:r>
          </a:p>
          <a:p>
            <a:pPr marL="892175" lvl="0" indent="-892175" algn="ctr">
              <a:buNone/>
            </a:pPr>
            <a:r>
              <a:rPr lang="it-IT" sz="2400" b="1" dirty="0">
                <a:latin typeface="Arial" pitchFamily="34" charset="0"/>
                <a:cs typeface="Arial" pitchFamily="34" charset="0"/>
              </a:rPr>
              <a:t>is a complete integration system</a:t>
            </a:r>
          </a:p>
          <a:p>
            <a:pPr marL="892175" lvl="0" indent="-892175" algn="ctr">
              <a:buNone/>
            </a:pPr>
            <a:r>
              <a:rPr lang="it-IT" sz="2400" b="1" dirty="0">
                <a:latin typeface="Arial" pitchFamily="34" charset="0"/>
                <a:cs typeface="Arial" pitchFamily="34" charset="0"/>
              </a:rPr>
              <a:t>catalyzing a boiler with no aggressive </a:t>
            </a:r>
          </a:p>
          <a:p>
            <a:pPr marL="892175" lvl="0" indent="-892175" algn="ctr">
              <a:buNone/>
            </a:pPr>
            <a:r>
              <a:rPr lang="it-IT" sz="2400" b="1" dirty="0">
                <a:latin typeface="Arial" pitchFamily="34" charset="0"/>
                <a:cs typeface="Arial" pitchFamily="34" charset="0"/>
              </a:rPr>
              <a:t>catalytic powder</a:t>
            </a:r>
          </a:p>
        </p:txBody>
      </p:sp>
      <p:pic>
        <p:nvPicPr>
          <p:cNvPr id="13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3573016"/>
            <a:ext cx="3240360" cy="2430270"/>
          </a:xfrm>
          <a:prstGeom prst="rect">
            <a:avLst/>
          </a:prstGeom>
        </p:spPr>
      </p:pic>
      <p:pic>
        <p:nvPicPr>
          <p:cNvPr id="15" name="Immagin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3538668"/>
            <a:ext cx="3163145" cy="2464617"/>
          </a:xfrm>
          <a:prstGeom prst="rect">
            <a:avLst/>
          </a:prstGeom>
        </p:spPr>
      </p:pic>
      <p:cxnSp>
        <p:nvCxnSpPr>
          <p:cNvPr id="16" name="Connettore 1 8"/>
          <p:cNvCxnSpPr/>
          <p:nvPr/>
        </p:nvCxnSpPr>
        <p:spPr>
          <a:xfrm flipV="1">
            <a:off x="1115616" y="3429000"/>
            <a:ext cx="2160240" cy="2664296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7"/>
          <p:cNvCxnSpPr/>
          <p:nvPr/>
        </p:nvCxnSpPr>
        <p:spPr>
          <a:xfrm>
            <a:off x="1187624" y="3429000"/>
            <a:ext cx="2088232" cy="2664296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4"/>
          <p:cNvCxnSpPr/>
          <p:nvPr/>
        </p:nvCxnSpPr>
        <p:spPr>
          <a:xfrm>
            <a:off x="6260706" y="5247203"/>
            <a:ext cx="717475" cy="846093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5"/>
          <p:cNvCxnSpPr/>
          <p:nvPr/>
        </p:nvCxnSpPr>
        <p:spPr>
          <a:xfrm flipH="1">
            <a:off x="6945659" y="3861048"/>
            <a:ext cx="1154734" cy="2232248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ccia a destra 18"/>
          <p:cNvSpPr/>
          <p:nvPr/>
        </p:nvSpPr>
        <p:spPr>
          <a:xfrm>
            <a:off x="3995937" y="4437112"/>
            <a:ext cx="1368150" cy="54006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761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9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6530" y="0"/>
            <a:ext cx="9906000" cy="6858000"/>
          </a:xfrm>
          <a:prstGeom prst="rect">
            <a:avLst/>
          </a:prstGeom>
        </p:spPr>
      </p:pic>
      <p:pic>
        <p:nvPicPr>
          <p:cNvPr id="17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 contrast="-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40632" y="1498902"/>
            <a:ext cx="5832649" cy="19718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158" y="1000108"/>
            <a:ext cx="7858180" cy="46166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CLEAN SKY CATALYTIC COMBUSTION</a:t>
            </a: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6536" y="2068289"/>
            <a:ext cx="8319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ru-RU" sz="2000" dirty="0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лог-0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sp>
        <p:nvSpPr>
          <p:cNvPr id="12" name="Rectangle 6"/>
          <p:cNvSpPr/>
          <p:nvPr/>
        </p:nvSpPr>
        <p:spPr>
          <a:xfrm>
            <a:off x="597028" y="1498903"/>
            <a:ext cx="81404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2175" lvl="0" indent="-892175" algn="ctr">
              <a:spcBef>
                <a:spcPts val="60"/>
              </a:spcBef>
              <a:buNone/>
            </a:pPr>
            <a:r>
              <a:rPr lang="it-IT" sz="20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Three new genaration of catalytic </a:t>
            </a:r>
            <a:r>
              <a:rPr lang="it-IT" sz="20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powders </a:t>
            </a:r>
            <a:endParaRPr lang="it-IT" sz="2000" b="1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0" lvl="3" indent="-342900">
              <a:buFont typeface="Wingdings" pitchFamily="2" charset="2"/>
              <a:buChar char="q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non-explosive, acid or caustic powders</a:t>
            </a:r>
          </a:p>
          <a:p>
            <a:pPr marL="1714500" lvl="3" indent="-342900">
              <a:buFont typeface="Wingdings" pitchFamily="2" charset="2"/>
              <a:buChar char="q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non-aggressive for the boiler</a:t>
            </a:r>
          </a:p>
          <a:p>
            <a:pPr marL="1714500" lvl="3" indent="-342900">
              <a:buFont typeface="Wingdings" pitchFamily="2" charset="2"/>
              <a:buChar char="q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no heavy metals content </a:t>
            </a:r>
          </a:p>
          <a:p>
            <a:pPr marL="1714500" lvl="3" indent="-342900">
              <a:buFont typeface="Wingdings" pitchFamily="2" charset="2"/>
              <a:buChar char="q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no continuous feeding</a:t>
            </a:r>
          </a:p>
          <a:p>
            <a:pPr marL="1714500" lvl="3" indent="-342900">
              <a:buFont typeface="Wingdings" pitchFamily="2" charset="2"/>
              <a:buChar char="q"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not changing slag/ash destination</a:t>
            </a:r>
          </a:p>
        </p:txBody>
      </p:sp>
      <p:pic>
        <p:nvPicPr>
          <p:cNvPr id="13" name="Immagin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4269477"/>
            <a:ext cx="2592288" cy="20198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23" y="4252596"/>
            <a:ext cx="2244249" cy="20198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Immagin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50" y="4284104"/>
            <a:ext cx="2584038" cy="20133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2044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E:\Dropbox\Freelance.ru\2016.01.27 Clean Sky\Logo&amp;Pictures\scheme-structure-shape-gray-cells-3840x21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9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8338" y="14199"/>
            <a:ext cx="9906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158" y="1000108"/>
            <a:ext cx="7858180" cy="46166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CLEAN SKY CATALYTIC COMBUSTION</a:t>
            </a: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6536" y="2068289"/>
            <a:ext cx="8319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ru-RU" sz="2000" dirty="0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915400" y="6553200"/>
            <a:ext cx="304800" cy="228600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flipH="1">
            <a:off x="8534400" y="6553200"/>
            <a:ext cx="304800" cy="228599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лог-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" y="71414"/>
            <a:ext cx="2071702" cy="731189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sx="109000" sy="109000" algn="ctr" rotWithShape="0">
              <a:srgbClr val="000000">
                <a:alpha val="54000"/>
              </a:srgbClr>
            </a:outerShdw>
          </a:effectLst>
        </p:spPr>
      </p:pic>
      <p:pic>
        <p:nvPicPr>
          <p:cNvPr id="9218" name="Picture 2" descr="C:\Users\Anna\Desktop\Nanotehnoligii-v-lechenii-melanomi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  <a14:imgEffect>
                      <a14:brightnessContrast bright="24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701274"/>
            <a:ext cx="8659688" cy="432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/>
          <p:nvPr/>
        </p:nvSpPr>
        <p:spPr>
          <a:xfrm>
            <a:off x="560512" y="2702770"/>
            <a:ext cx="8659688" cy="23083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92175" lvl="0" indent="-892175" algn="ctr">
              <a:buNone/>
            </a:pPr>
            <a:r>
              <a:rPr lang="it-IT" sz="2400" b="1" u="sng" dirty="0"/>
              <a:t>The core of Clean Sky Technology is a unique post-treatment of catalyst.</a:t>
            </a:r>
          </a:p>
          <a:p>
            <a:pPr marL="892175" lvl="0" indent="-892175" algn="ctr">
              <a:buNone/>
            </a:pPr>
            <a:endParaRPr lang="it-IT" sz="2400" b="1" u="sng" dirty="0"/>
          </a:p>
          <a:p>
            <a:pPr marL="892175" lvl="0" indent="-892175" algn="ctr">
              <a:buNone/>
            </a:pPr>
            <a:r>
              <a:rPr lang="it-IT" sz="2400" b="1" dirty="0"/>
              <a:t>This technology togheter with our qualified mineralogical </a:t>
            </a:r>
            <a:r>
              <a:rPr lang="it-IT" sz="2400" b="1" dirty="0" smtClean="0"/>
              <a:t>expertise </a:t>
            </a:r>
            <a:r>
              <a:rPr lang="it-IT" sz="2400" b="1" dirty="0"/>
              <a:t>allows </a:t>
            </a:r>
            <a:r>
              <a:rPr lang="it-IT" sz="2400" b="1" u="sng" dirty="0"/>
              <a:t>a new generation</a:t>
            </a:r>
            <a:r>
              <a:rPr lang="it-IT" sz="2400" b="1" dirty="0"/>
              <a:t> of green and cheap </a:t>
            </a:r>
          </a:p>
          <a:p>
            <a:pPr marL="892175" lvl="0" indent="-892175" algn="ctr">
              <a:buNone/>
            </a:pPr>
            <a:r>
              <a:rPr lang="it-IT" sz="2400" b="1" dirty="0"/>
              <a:t>direct combustion catalyst</a:t>
            </a:r>
            <a:r>
              <a:rPr lang="it-IT" sz="2400" b="1" u="sng" dirty="0"/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559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14322</TotalTime>
  <Words>624</Words>
  <Application>Microsoft Office PowerPoint</Application>
  <PresentationFormat>Лист A4 (210x297 мм)</PresentationFormat>
  <Paragraphs>132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Anna Zelenka</cp:lastModifiedBy>
  <cp:revision>802</cp:revision>
  <cp:lastPrinted>2014-03-11T02:40:34Z</cp:lastPrinted>
  <dcterms:created xsi:type="dcterms:W3CDTF">2013-12-20T19:48:13Z</dcterms:created>
  <dcterms:modified xsi:type="dcterms:W3CDTF">2016-12-26T10:10:19Z</dcterms:modified>
</cp:coreProperties>
</file>