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E68669-2D2A-4545-8E4C-584EC8024619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05802A-0200-496F-A316-012C2590CB12}">
      <dgm:prSet phldrT="[Текст]"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средства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CB9FE0-EF10-4B04-8D9D-DEEE8F4D258F}" type="parTrans" cxnId="{40095C15-D8E2-4338-8504-AAA0FE8FFC45}">
      <dgm:prSet/>
      <dgm:spPr/>
      <dgm:t>
        <a:bodyPr/>
        <a:lstStyle/>
        <a:p>
          <a:endParaRPr lang="ru-RU"/>
        </a:p>
      </dgm:t>
    </dgm:pt>
    <dgm:pt modelId="{8092D669-1FD8-4F82-8D5C-FC2BAAA95D4B}" type="sibTrans" cxnId="{40095C15-D8E2-4338-8504-AAA0FE8FFC45}">
      <dgm:prSet/>
      <dgm:spPr/>
      <dgm:t>
        <a:bodyPr/>
        <a:lstStyle/>
        <a:p>
          <a:endParaRPr lang="ru-RU"/>
        </a:p>
      </dgm:t>
    </dgm:pt>
    <dgm:pt modelId="{BC632977-0C06-49E3-946B-0852D1B12A76}">
      <dgm:prSet phldrT="[Текст]" custT="1"/>
      <dgm:spPr/>
      <dgm:t>
        <a:bodyPr/>
        <a:lstStyle/>
        <a:p>
          <a:r>
            <a:rPr lang="ru-RU" sz="2000" b="1" dirty="0" smtClean="0"/>
            <a:t>технические</a:t>
          </a:r>
          <a:endParaRPr lang="ru-RU" sz="2000" b="1" dirty="0"/>
        </a:p>
      </dgm:t>
    </dgm:pt>
    <dgm:pt modelId="{1BA4895B-C461-4891-8EDD-2A2D7FB90F45}" type="parTrans" cxnId="{FEBB13A7-C4B7-4773-8676-455B37F26E3B}">
      <dgm:prSet/>
      <dgm:spPr/>
      <dgm:t>
        <a:bodyPr/>
        <a:lstStyle/>
        <a:p>
          <a:endParaRPr lang="ru-RU"/>
        </a:p>
      </dgm:t>
    </dgm:pt>
    <dgm:pt modelId="{72CD2A3E-A659-494C-A62B-B357FA03D9DE}" type="sibTrans" cxnId="{FEBB13A7-C4B7-4773-8676-455B37F26E3B}">
      <dgm:prSet/>
      <dgm:spPr/>
      <dgm:t>
        <a:bodyPr/>
        <a:lstStyle/>
        <a:p>
          <a:endParaRPr lang="ru-RU"/>
        </a:p>
      </dgm:t>
    </dgm:pt>
    <dgm:pt modelId="{AC0B002E-87C8-4A61-9338-8D9776A5C295}">
      <dgm:prSet phldrT="[Текст]" custT="1"/>
      <dgm:spPr/>
      <dgm:t>
        <a:bodyPr/>
        <a:lstStyle/>
        <a:p>
          <a:r>
            <a:rPr lang="ru-RU" sz="1800" b="1" dirty="0" smtClean="0"/>
            <a:t>специальные</a:t>
          </a:r>
          <a:endParaRPr lang="ru-RU" sz="1800" b="1" dirty="0"/>
        </a:p>
      </dgm:t>
    </dgm:pt>
    <dgm:pt modelId="{978BD12D-2C5F-427C-BF6B-A6A7797D57AD}" type="parTrans" cxnId="{B01A6612-6464-4E90-B949-BC5E08514A16}">
      <dgm:prSet/>
      <dgm:spPr/>
      <dgm:t>
        <a:bodyPr/>
        <a:lstStyle/>
        <a:p>
          <a:endParaRPr lang="ru-RU"/>
        </a:p>
      </dgm:t>
    </dgm:pt>
    <dgm:pt modelId="{D1ADE039-820B-49CB-B12A-C090B0F23307}" type="sibTrans" cxnId="{B01A6612-6464-4E90-B949-BC5E08514A16}">
      <dgm:prSet/>
      <dgm:spPr/>
      <dgm:t>
        <a:bodyPr/>
        <a:lstStyle/>
        <a:p>
          <a:endParaRPr lang="ru-RU"/>
        </a:p>
      </dgm:t>
    </dgm:pt>
    <dgm:pt modelId="{73F276CB-F609-4D0F-8D2B-B5B958928376}">
      <dgm:prSet phldrT="[Текст]" custT="1"/>
      <dgm:spPr/>
      <dgm:t>
        <a:bodyPr/>
        <a:lstStyle/>
        <a:p>
          <a:r>
            <a:rPr lang="ru-RU" sz="1800" b="1" dirty="0" smtClean="0"/>
            <a:t>информационные</a:t>
          </a:r>
          <a:endParaRPr lang="ru-RU" sz="1800" b="1" dirty="0"/>
        </a:p>
      </dgm:t>
    </dgm:pt>
    <dgm:pt modelId="{642C2438-3F4C-417C-8176-5D6F66131645}" type="parTrans" cxnId="{9839C80A-BFFB-4CCC-BDD7-74FA69375B8A}">
      <dgm:prSet/>
      <dgm:spPr/>
      <dgm:t>
        <a:bodyPr/>
        <a:lstStyle/>
        <a:p>
          <a:endParaRPr lang="ru-RU"/>
        </a:p>
      </dgm:t>
    </dgm:pt>
    <dgm:pt modelId="{3DDAA090-03C9-4032-A0A1-D775ABB4522D}" type="sibTrans" cxnId="{9839C80A-BFFB-4CCC-BDD7-74FA69375B8A}">
      <dgm:prSet/>
      <dgm:spPr/>
      <dgm:t>
        <a:bodyPr/>
        <a:lstStyle/>
        <a:p>
          <a:endParaRPr lang="ru-RU"/>
        </a:p>
      </dgm:t>
    </dgm:pt>
    <dgm:pt modelId="{E320AFA8-4350-4C1D-B18B-84BB4BB940DC}">
      <dgm:prSet phldrT="[Текст]" custT="1"/>
      <dgm:spPr/>
      <dgm:t>
        <a:bodyPr/>
        <a:lstStyle/>
        <a:p>
          <a:r>
            <a:rPr lang="ru-RU" sz="1800" b="1" dirty="0" smtClean="0"/>
            <a:t>коммуникационные</a:t>
          </a:r>
        </a:p>
      </dgm:t>
    </dgm:pt>
    <dgm:pt modelId="{47175C16-9225-48F2-B337-CE166B7B0AB8}" type="parTrans" cxnId="{406497C6-BB3D-43E4-B1E0-53D3D8320303}">
      <dgm:prSet/>
      <dgm:spPr/>
      <dgm:t>
        <a:bodyPr/>
        <a:lstStyle/>
        <a:p>
          <a:endParaRPr lang="ru-RU"/>
        </a:p>
      </dgm:t>
    </dgm:pt>
    <dgm:pt modelId="{587EFA0D-E92E-4D69-8ECB-B2F57E6A746D}" type="sibTrans" cxnId="{406497C6-BB3D-43E4-B1E0-53D3D8320303}">
      <dgm:prSet/>
      <dgm:spPr/>
      <dgm:t>
        <a:bodyPr/>
        <a:lstStyle/>
        <a:p>
          <a:endParaRPr lang="ru-RU"/>
        </a:p>
      </dgm:t>
    </dgm:pt>
    <dgm:pt modelId="{D60A7F69-9F76-4668-B33E-E1E89BDFBC7F}">
      <dgm:prSet phldrT="[Текст]"/>
      <dgm:spPr/>
      <dgm:t>
        <a:bodyPr/>
        <a:lstStyle/>
        <a:p>
          <a:r>
            <a:rPr lang="ru-RU" dirty="0" smtClean="0"/>
            <a:t>и другие</a:t>
          </a:r>
        </a:p>
      </dgm:t>
    </dgm:pt>
    <dgm:pt modelId="{E3F71A71-10E7-475E-99A0-DEF0B527F148}" type="parTrans" cxnId="{E4477E34-3926-4A54-8EE1-B21B74DB1072}">
      <dgm:prSet/>
      <dgm:spPr/>
      <dgm:t>
        <a:bodyPr/>
        <a:lstStyle/>
        <a:p>
          <a:endParaRPr lang="ru-RU"/>
        </a:p>
      </dgm:t>
    </dgm:pt>
    <dgm:pt modelId="{650AE0E6-F117-405B-A03C-9874DB3EF160}" type="sibTrans" cxnId="{E4477E34-3926-4A54-8EE1-B21B74DB1072}">
      <dgm:prSet/>
      <dgm:spPr/>
      <dgm:t>
        <a:bodyPr/>
        <a:lstStyle/>
        <a:p>
          <a:endParaRPr lang="ru-RU"/>
        </a:p>
      </dgm:t>
    </dgm:pt>
    <dgm:pt modelId="{02D9CF3E-656D-4674-A32A-2C5E87F9D5E0}" type="pres">
      <dgm:prSet presAssocID="{98E68669-2D2A-4545-8E4C-584EC802461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BC162DE-CFB7-4363-9A29-676769B855F1}" type="pres">
      <dgm:prSet presAssocID="{FB05802A-0200-496F-A316-012C2590CB12}" presName="hierRoot1" presStyleCnt="0">
        <dgm:presLayoutVars>
          <dgm:hierBranch val="init"/>
        </dgm:presLayoutVars>
      </dgm:prSet>
      <dgm:spPr/>
    </dgm:pt>
    <dgm:pt modelId="{B4C4312C-E0D6-4312-9CBF-4218F633F799}" type="pres">
      <dgm:prSet presAssocID="{FB05802A-0200-496F-A316-012C2590CB12}" presName="rootComposite1" presStyleCnt="0"/>
      <dgm:spPr/>
    </dgm:pt>
    <dgm:pt modelId="{DB81B686-6445-40E9-9BFA-FD7A0885C659}" type="pres">
      <dgm:prSet presAssocID="{FB05802A-0200-496F-A316-012C2590CB12}" presName="rootText1" presStyleLbl="node0" presStyleIdx="0" presStyleCnt="1" custScaleX="547822" custScaleY="608315" custLinFactY="-100000" custLinFactNeighborX="-5197" custLinFactNeighborY="-144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AE94D6-2B5D-4A54-B5DD-A95648EA07BD}" type="pres">
      <dgm:prSet presAssocID="{FB05802A-0200-496F-A316-012C2590CB12}" presName="rootConnector1" presStyleLbl="node1" presStyleIdx="0" presStyleCnt="0"/>
      <dgm:spPr/>
    </dgm:pt>
    <dgm:pt modelId="{ED4C06EA-2397-4949-8BD9-E91816143ACD}" type="pres">
      <dgm:prSet presAssocID="{FB05802A-0200-496F-A316-012C2590CB12}" presName="hierChild2" presStyleCnt="0"/>
      <dgm:spPr/>
    </dgm:pt>
    <dgm:pt modelId="{15F60EAA-5FA9-415E-93EC-D19984E86326}" type="pres">
      <dgm:prSet presAssocID="{1BA4895B-C461-4891-8EDD-2A2D7FB90F45}" presName="Name37" presStyleLbl="parChTrans1D2" presStyleIdx="0" presStyleCnt="5"/>
      <dgm:spPr/>
    </dgm:pt>
    <dgm:pt modelId="{9A53640B-381D-47E8-9E1D-B281937D05A5}" type="pres">
      <dgm:prSet presAssocID="{BC632977-0C06-49E3-946B-0852D1B12A76}" presName="hierRoot2" presStyleCnt="0">
        <dgm:presLayoutVars>
          <dgm:hierBranch val="init"/>
        </dgm:presLayoutVars>
      </dgm:prSet>
      <dgm:spPr/>
    </dgm:pt>
    <dgm:pt modelId="{736FB817-E2E9-4B2F-BF37-5C2B5087C0BB}" type="pres">
      <dgm:prSet presAssocID="{BC632977-0C06-49E3-946B-0852D1B12A76}" presName="rootComposite" presStyleCnt="0"/>
      <dgm:spPr/>
    </dgm:pt>
    <dgm:pt modelId="{AB037750-0BF4-4D18-9918-E2758D4AD6A4}" type="pres">
      <dgm:prSet presAssocID="{BC632977-0C06-49E3-946B-0852D1B12A76}" presName="rootText" presStyleLbl="node2" presStyleIdx="0" presStyleCnt="5" custScaleX="439956" custScaleY="556718" custLinFactX="200279" custLinFactY="-200000" custLinFactNeighborX="300000" custLinFactNeighborY="-253988">
        <dgm:presLayoutVars>
          <dgm:chPref val="3"/>
        </dgm:presLayoutVars>
      </dgm:prSet>
      <dgm:spPr/>
    </dgm:pt>
    <dgm:pt modelId="{7F395333-B0E0-491C-B3EC-E097E93101BF}" type="pres">
      <dgm:prSet presAssocID="{BC632977-0C06-49E3-946B-0852D1B12A76}" presName="rootConnector" presStyleLbl="node2" presStyleIdx="0" presStyleCnt="5"/>
      <dgm:spPr/>
    </dgm:pt>
    <dgm:pt modelId="{F93087F6-34B9-406A-8861-117E614D94CC}" type="pres">
      <dgm:prSet presAssocID="{BC632977-0C06-49E3-946B-0852D1B12A76}" presName="hierChild4" presStyleCnt="0"/>
      <dgm:spPr/>
    </dgm:pt>
    <dgm:pt modelId="{91E4866E-5E09-45B5-A249-2B0BB3967772}" type="pres">
      <dgm:prSet presAssocID="{BC632977-0C06-49E3-946B-0852D1B12A76}" presName="hierChild5" presStyleCnt="0"/>
      <dgm:spPr/>
    </dgm:pt>
    <dgm:pt modelId="{664D0DB8-D49B-44A6-9BC6-964DEBA1EB4C}" type="pres">
      <dgm:prSet presAssocID="{978BD12D-2C5F-427C-BF6B-A6A7797D57AD}" presName="Name37" presStyleLbl="parChTrans1D2" presStyleIdx="1" presStyleCnt="5"/>
      <dgm:spPr/>
    </dgm:pt>
    <dgm:pt modelId="{549B8DF5-CC5A-4BE6-B4C6-A5DFF0701331}" type="pres">
      <dgm:prSet presAssocID="{AC0B002E-87C8-4A61-9338-8D9776A5C295}" presName="hierRoot2" presStyleCnt="0">
        <dgm:presLayoutVars>
          <dgm:hierBranch val="init"/>
        </dgm:presLayoutVars>
      </dgm:prSet>
      <dgm:spPr/>
    </dgm:pt>
    <dgm:pt modelId="{43FA83C9-132E-42FC-9803-A7D879EEA2C1}" type="pres">
      <dgm:prSet presAssocID="{AC0B002E-87C8-4A61-9338-8D9776A5C295}" presName="rootComposite" presStyleCnt="0"/>
      <dgm:spPr/>
    </dgm:pt>
    <dgm:pt modelId="{A56955A5-67D6-4967-B1FD-BB932BBAC08C}" type="pres">
      <dgm:prSet presAssocID="{AC0B002E-87C8-4A61-9338-8D9776A5C295}" presName="rootText" presStyleLbl="node2" presStyleIdx="1" presStyleCnt="5" custScaleX="513400" custScaleY="567345" custLinFactY="200000" custLinFactNeighborX="39323" custLinFactNeighborY="237317">
        <dgm:presLayoutVars>
          <dgm:chPref val="3"/>
        </dgm:presLayoutVars>
      </dgm:prSet>
      <dgm:spPr/>
    </dgm:pt>
    <dgm:pt modelId="{3101C76B-53BF-4135-ABBC-97D8E1FF3C1C}" type="pres">
      <dgm:prSet presAssocID="{AC0B002E-87C8-4A61-9338-8D9776A5C295}" presName="rootConnector" presStyleLbl="node2" presStyleIdx="1" presStyleCnt="5"/>
      <dgm:spPr/>
    </dgm:pt>
    <dgm:pt modelId="{FC8CF61F-FAB5-438F-9C7F-65A4B3865B14}" type="pres">
      <dgm:prSet presAssocID="{AC0B002E-87C8-4A61-9338-8D9776A5C295}" presName="hierChild4" presStyleCnt="0"/>
      <dgm:spPr/>
    </dgm:pt>
    <dgm:pt modelId="{E6F07D6D-03BC-46FF-AAB1-0A7D504A9903}" type="pres">
      <dgm:prSet presAssocID="{AC0B002E-87C8-4A61-9338-8D9776A5C295}" presName="hierChild5" presStyleCnt="0"/>
      <dgm:spPr/>
    </dgm:pt>
    <dgm:pt modelId="{D882AF37-B86C-4104-AA37-E6DD87F0D1D9}" type="pres">
      <dgm:prSet presAssocID="{642C2438-3F4C-417C-8176-5D6F66131645}" presName="Name37" presStyleLbl="parChTrans1D2" presStyleIdx="2" presStyleCnt="5"/>
      <dgm:spPr/>
    </dgm:pt>
    <dgm:pt modelId="{8D20D6BB-D7AA-4CBB-B6C8-F9495F8A9FA3}" type="pres">
      <dgm:prSet presAssocID="{73F276CB-F609-4D0F-8D2B-B5B958928376}" presName="hierRoot2" presStyleCnt="0">
        <dgm:presLayoutVars>
          <dgm:hierBranch val="init"/>
        </dgm:presLayoutVars>
      </dgm:prSet>
      <dgm:spPr/>
    </dgm:pt>
    <dgm:pt modelId="{E4360106-B615-4112-B68E-2CFD964C6E87}" type="pres">
      <dgm:prSet presAssocID="{73F276CB-F609-4D0F-8D2B-B5B958928376}" presName="rootComposite" presStyleCnt="0"/>
      <dgm:spPr/>
    </dgm:pt>
    <dgm:pt modelId="{C58BA248-3104-49B6-BBEB-A8A224C3C157}" type="pres">
      <dgm:prSet presAssocID="{73F276CB-F609-4D0F-8D2B-B5B958928376}" presName="rootText" presStyleLbl="node2" presStyleIdx="2" presStyleCnt="5" custScaleX="580923" custScaleY="323274" custLinFactX="300000" custLinFactY="-528620" custLinFactNeighborX="371627" custLinFactNeighborY="-6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5A4546-93BD-4900-BFA2-AFC6F734FD13}" type="pres">
      <dgm:prSet presAssocID="{73F276CB-F609-4D0F-8D2B-B5B958928376}" presName="rootConnector" presStyleLbl="node2" presStyleIdx="2" presStyleCnt="5"/>
      <dgm:spPr/>
    </dgm:pt>
    <dgm:pt modelId="{EA11DED3-0965-4C64-8255-39CA5ACC01E8}" type="pres">
      <dgm:prSet presAssocID="{73F276CB-F609-4D0F-8D2B-B5B958928376}" presName="hierChild4" presStyleCnt="0"/>
      <dgm:spPr/>
    </dgm:pt>
    <dgm:pt modelId="{2DB9A892-C1FA-4CF1-8E43-95D30EDB6C3E}" type="pres">
      <dgm:prSet presAssocID="{73F276CB-F609-4D0F-8D2B-B5B958928376}" presName="hierChild5" presStyleCnt="0"/>
      <dgm:spPr/>
    </dgm:pt>
    <dgm:pt modelId="{E843DE33-6A49-493A-B51F-76AEC4F88CD5}" type="pres">
      <dgm:prSet presAssocID="{47175C16-9225-48F2-B337-CE166B7B0AB8}" presName="Name37" presStyleLbl="parChTrans1D2" presStyleIdx="3" presStyleCnt="5"/>
      <dgm:spPr/>
    </dgm:pt>
    <dgm:pt modelId="{EF96A339-CC1C-4A10-8F12-E116D6B25019}" type="pres">
      <dgm:prSet presAssocID="{E320AFA8-4350-4C1D-B18B-84BB4BB940DC}" presName="hierRoot2" presStyleCnt="0">
        <dgm:presLayoutVars>
          <dgm:hierBranch val="init"/>
        </dgm:presLayoutVars>
      </dgm:prSet>
      <dgm:spPr/>
    </dgm:pt>
    <dgm:pt modelId="{EB6A380D-9314-4DF2-B807-96E025D8C98C}" type="pres">
      <dgm:prSet presAssocID="{E320AFA8-4350-4C1D-B18B-84BB4BB940DC}" presName="rootComposite" presStyleCnt="0"/>
      <dgm:spPr/>
    </dgm:pt>
    <dgm:pt modelId="{E4E79541-71C7-45FC-9C45-F1F47741D0D4}" type="pres">
      <dgm:prSet presAssocID="{E320AFA8-4350-4C1D-B18B-84BB4BB940DC}" presName="rootText" presStyleLbl="node2" presStyleIdx="3" presStyleCnt="5" custScaleX="792594" custScaleY="507121" custLinFactX="-100000" custLinFactY="100000" custLinFactNeighborX="-147475" custLinFactNeighborY="1980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C47554-1CFF-4442-B522-4477B6570A5E}" type="pres">
      <dgm:prSet presAssocID="{E320AFA8-4350-4C1D-B18B-84BB4BB940DC}" presName="rootConnector" presStyleLbl="node2" presStyleIdx="3" presStyleCnt="5"/>
      <dgm:spPr/>
    </dgm:pt>
    <dgm:pt modelId="{F8C4AB41-E126-42AB-B86E-29FE5FDE508F}" type="pres">
      <dgm:prSet presAssocID="{E320AFA8-4350-4C1D-B18B-84BB4BB940DC}" presName="hierChild4" presStyleCnt="0"/>
      <dgm:spPr/>
    </dgm:pt>
    <dgm:pt modelId="{03A7C712-961B-47F2-B3AF-C29DB05C8CB8}" type="pres">
      <dgm:prSet presAssocID="{E320AFA8-4350-4C1D-B18B-84BB4BB940DC}" presName="hierChild5" presStyleCnt="0"/>
      <dgm:spPr/>
    </dgm:pt>
    <dgm:pt modelId="{79C29FE7-1872-4CE4-97D0-7388F0630545}" type="pres">
      <dgm:prSet presAssocID="{E3F71A71-10E7-475E-99A0-DEF0B527F148}" presName="Name37" presStyleLbl="parChTrans1D2" presStyleIdx="4" presStyleCnt="5"/>
      <dgm:spPr/>
    </dgm:pt>
    <dgm:pt modelId="{BD572CA6-452F-4F0C-B74B-58AFFDB7359D}" type="pres">
      <dgm:prSet presAssocID="{D60A7F69-9F76-4668-B33E-E1E89BDFBC7F}" presName="hierRoot2" presStyleCnt="0">
        <dgm:presLayoutVars>
          <dgm:hierBranch val="init"/>
        </dgm:presLayoutVars>
      </dgm:prSet>
      <dgm:spPr/>
    </dgm:pt>
    <dgm:pt modelId="{141218AA-49D3-4692-81D7-06880FB2F3CE}" type="pres">
      <dgm:prSet presAssocID="{D60A7F69-9F76-4668-B33E-E1E89BDFBC7F}" presName="rootComposite" presStyleCnt="0"/>
      <dgm:spPr/>
    </dgm:pt>
    <dgm:pt modelId="{15890455-6D2B-42EB-8E7E-83219DD7A9F1}" type="pres">
      <dgm:prSet presAssocID="{D60A7F69-9F76-4668-B33E-E1E89BDFBC7F}" presName="rootText" presStyleLbl="node2" presStyleIdx="4" presStyleCnt="5" custScaleX="233028" custScaleY="162368" custLinFactX="-217930" custLinFactY="-100000" custLinFactNeighborX="-300000" custLinFactNeighborY="-1033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58356B-3A4A-4AA7-9F4A-ACD2049DB64E}" type="pres">
      <dgm:prSet presAssocID="{D60A7F69-9F76-4668-B33E-E1E89BDFBC7F}" presName="rootConnector" presStyleLbl="node2" presStyleIdx="4" presStyleCnt="5"/>
      <dgm:spPr/>
    </dgm:pt>
    <dgm:pt modelId="{6A73CDFA-515F-454E-A2FF-D82265B4E382}" type="pres">
      <dgm:prSet presAssocID="{D60A7F69-9F76-4668-B33E-E1E89BDFBC7F}" presName="hierChild4" presStyleCnt="0"/>
      <dgm:spPr/>
    </dgm:pt>
    <dgm:pt modelId="{3C6B4BB6-CF46-43DE-83FE-9237B2128C6D}" type="pres">
      <dgm:prSet presAssocID="{D60A7F69-9F76-4668-B33E-E1E89BDFBC7F}" presName="hierChild5" presStyleCnt="0"/>
      <dgm:spPr/>
    </dgm:pt>
    <dgm:pt modelId="{5F564A83-38BB-4854-BE6E-7D32C8A9F0DB}" type="pres">
      <dgm:prSet presAssocID="{FB05802A-0200-496F-A316-012C2590CB12}" presName="hierChild3" presStyleCnt="0"/>
      <dgm:spPr/>
    </dgm:pt>
  </dgm:ptLst>
  <dgm:cxnLst>
    <dgm:cxn modelId="{B1059F29-FFC8-4DDE-8111-F2FB54CD879C}" type="presOf" srcId="{BC632977-0C06-49E3-946B-0852D1B12A76}" destId="{AB037750-0BF4-4D18-9918-E2758D4AD6A4}" srcOrd="0" destOrd="0" presId="urn:microsoft.com/office/officeart/2005/8/layout/orgChart1"/>
    <dgm:cxn modelId="{AEFCD97E-81D2-41D9-96E4-2317A0A07F51}" type="presOf" srcId="{47175C16-9225-48F2-B337-CE166B7B0AB8}" destId="{E843DE33-6A49-493A-B51F-76AEC4F88CD5}" srcOrd="0" destOrd="0" presId="urn:microsoft.com/office/officeart/2005/8/layout/orgChart1"/>
    <dgm:cxn modelId="{73BEB5B4-D685-4F17-91FC-139D78203424}" type="presOf" srcId="{AC0B002E-87C8-4A61-9338-8D9776A5C295}" destId="{A56955A5-67D6-4967-B1FD-BB932BBAC08C}" srcOrd="0" destOrd="0" presId="urn:microsoft.com/office/officeart/2005/8/layout/orgChart1"/>
    <dgm:cxn modelId="{D8C89054-CEFC-4804-A79F-E0EC4573A188}" type="presOf" srcId="{D60A7F69-9F76-4668-B33E-E1E89BDFBC7F}" destId="{15890455-6D2B-42EB-8E7E-83219DD7A9F1}" srcOrd="0" destOrd="0" presId="urn:microsoft.com/office/officeart/2005/8/layout/orgChart1"/>
    <dgm:cxn modelId="{70C28F66-629E-4BE7-8505-3A8F4A7041C6}" type="presOf" srcId="{1BA4895B-C461-4891-8EDD-2A2D7FB90F45}" destId="{15F60EAA-5FA9-415E-93EC-D19984E86326}" srcOrd="0" destOrd="0" presId="urn:microsoft.com/office/officeart/2005/8/layout/orgChart1"/>
    <dgm:cxn modelId="{7B63876A-F5F8-4854-ABFB-6E0BFA3C7190}" type="presOf" srcId="{98E68669-2D2A-4545-8E4C-584EC8024619}" destId="{02D9CF3E-656D-4674-A32A-2C5E87F9D5E0}" srcOrd="0" destOrd="0" presId="urn:microsoft.com/office/officeart/2005/8/layout/orgChart1"/>
    <dgm:cxn modelId="{896CD21D-9AF2-424A-9048-7B7052794D95}" type="presOf" srcId="{E320AFA8-4350-4C1D-B18B-84BB4BB940DC}" destId="{E4E79541-71C7-45FC-9C45-F1F47741D0D4}" srcOrd="0" destOrd="0" presId="urn:microsoft.com/office/officeart/2005/8/layout/orgChart1"/>
    <dgm:cxn modelId="{B4FC4533-47E0-44CF-8516-FA7D26A32F00}" type="presOf" srcId="{642C2438-3F4C-417C-8176-5D6F66131645}" destId="{D882AF37-B86C-4104-AA37-E6DD87F0D1D9}" srcOrd="0" destOrd="0" presId="urn:microsoft.com/office/officeart/2005/8/layout/orgChart1"/>
    <dgm:cxn modelId="{15FC9378-BB50-4BF6-80B2-0606B28F2D5C}" type="presOf" srcId="{978BD12D-2C5F-427C-BF6B-A6A7797D57AD}" destId="{664D0DB8-D49B-44A6-9BC6-964DEBA1EB4C}" srcOrd="0" destOrd="0" presId="urn:microsoft.com/office/officeart/2005/8/layout/orgChart1"/>
    <dgm:cxn modelId="{8A251620-6D99-4C16-B326-B009DB2305AB}" type="presOf" srcId="{FB05802A-0200-496F-A316-012C2590CB12}" destId="{DB81B686-6445-40E9-9BFA-FD7A0885C659}" srcOrd="0" destOrd="0" presId="urn:microsoft.com/office/officeart/2005/8/layout/orgChart1"/>
    <dgm:cxn modelId="{30EF97CB-5F35-4B1C-B4C6-7561907BECC9}" type="presOf" srcId="{AC0B002E-87C8-4A61-9338-8D9776A5C295}" destId="{3101C76B-53BF-4135-ABBC-97D8E1FF3C1C}" srcOrd="1" destOrd="0" presId="urn:microsoft.com/office/officeart/2005/8/layout/orgChart1"/>
    <dgm:cxn modelId="{FEBB13A7-C4B7-4773-8676-455B37F26E3B}" srcId="{FB05802A-0200-496F-A316-012C2590CB12}" destId="{BC632977-0C06-49E3-946B-0852D1B12A76}" srcOrd="0" destOrd="0" parTransId="{1BA4895B-C461-4891-8EDD-2A2D7FB90F45}" sibTransId="{72CD2A3E-A659-494C-A62B-B357FA03D9DE}"/>
    <dgm:cxn modelId="{E9135861-A15B-40E4-8F3C-20CDE93782D6}" type="presOf" srcId="{E3F71A71-10E7-475E-99A0-DEF0B527F148}" destId="{79C29FE7-1872-4CE4-97D0-7388F0630545}" srcOrd="0" destOrd="0" presId="urn:microsoft.com/office/officeart/2005/8/layout/orgChart1"/>
    <dgm:cxn modelId="{6ED1B8F6-7A0E-41D0-9D56-A4155237BB56}" type="presOf" srcId="{73F276CB-F609-4D0F-8D2B-B5B958928376}" destId="{CE5A4546-93BD-4900-BFA2-AFC6F734FD13}" srcOrd="1" destOrd="0" presId="urn:microsoft.com/office/officeart/2005/8/layout/orgChart1"/>
    <dgm:cxn modelId="{AF55F61D-F602-4E8C-9C7A-2E181CB98B77}" type="presOf" srcId="{D60A7F69-9F76-4668-B33E-E1E89BDFBC7F}" destId="{B958356B-3A4A-4AA7-9F4A-ACD2049DB64E}" srcOrd="1" destOrd="0" presId="urn:microsoft.com/office/officeart/2005/8/layout/orgChart1"/>
    <dgm:cxn modelId="{1719EA02-32E6-4455-BACE-8231DC0810A2}" type="presOf" srcId="{FB05802A-0200-496F-A316-012C2590CB12}" destId="{66AE94D6-2B5D-4A54-B5DD-A95648EA07BD}" srcOrd="1" destOrd="0" presId="urn:microsoft.com/office/officeart/2005/8/layout/orgChart1"/>
    <dgm:cxn modelId="{E126CF89-075C-45C4-BA29-B4C3B08F7711}" type="presOf" srcId="{BC632977-0C06-49E3-946B-0852D1B12A76}" destId="{7F395333-B0E0-491C-B3EC-E097E93101BF}" srcOrd="1" destOrd="0" presId="urn:microsoft.com/office/officeart/2005/8/layout/orgChart1"/>
    <dgm:cxn modelId="{406497C6-BB3D-43E4-B1E0-53D3D8320303}" srcId="{FB05802A-0200-496F-A316-012C2590CB12}" destId="{E320AFA8-4350-4C1D-B18B-84BB4BB940DC}" srcOrd="3" destOrd="0" parTransId="{47175C16-9225-48F2-B337-CE166B7B0AB8}" sibTransId="{587EFA0D-E92E-4D69-8ECB-B2F57E6A746D}"/>
    <dgm:cxn modelId="{9839C80A-BFFB-4CCC-BDD7-74FA69375B8A}" srcId="{FB05802A-0200-496F-A316-012C2590CB12}" destId="{73F276CB-F609-4D0F-8D2B-B5B958928376}" srcOrd="2" destOrd="0" parTransId="{642C2438-3F4C-417C-8176-5D6F66131645}" sibTransId="{3DDAA090-03C9-4032-A0A1-D775ABB4522D}"/>
    <dgm:cxn modelId="{40095C15-D8E2-4338-8504-AAA0FE8FFC45}" srcId="{98E68669-2D2A-4545-8E4C-584EC8024619}" destId="{FB05802A-0200-496F-A316-012C2590CB12}" srcOrd="0" destOrd="0" parTransId="{2ACB9FE0-EF10-4B04-8D9D-DEEE8F4D258F}" sibTransId="{8092D669-1FD8-4F82-8D5C-FC2BAAA95D4B}"/>
    <dgm:cxn modelId="{B01A6612-6464-4E90-B949-BC5E08514A16}" srcId="{FB05802A-0200-496F-A316-012C2590CB12}" destId="{AC0B002E-87C8-4A61-9338-8D9776A5C295}" srcOrd="1" destOrd="0" parTransId="{978BD12D-2C5F-427C-BF6B-A6A7797D57AD}" sibTransId="{D1ADE039-820B-49CB-B12A-C090B0F23307}"/>
    <dgm:cxn modelId="{5A84795A-4BE6-4A0D-A703-D95B8CCA61FC}" type="presOf" srcId="{E320AFA8-4350-4C1D-B18B-84BB4BB940DC}" destId="{D4C47554-1CFF-4442-B522-4477B6570A5E}" srcOrd="1" destOrd="0" presId="urn:microsoft.com/office/officeart/2005/8/layout/orgChart1"/>
    <dgm:cxn modelId="{E4477E34-3926-4A54-8EE1-B21B74DB1072}" srcId="{FB05802A-0200-496F-A316-012C2590CB12}" destId="{D60A7F69-9F76-4668-B33E-E1E89BDFBC7F}" srcOrd="4" destOrd="0" parTransId="{E3F71A71-10E7-475E-99A0-DEF0B527F148}" sibTransId="{650AE0E6-F117-405B-A03C-9874DB3EF160}"/>
    <dgm:cxn modelId="{84842993-C542-4FC5-828C-FEA22943871B}" type="presOf" srcId="{73F276CB-F609-4D0F-8D2B-B5B958928376}" destId="{C58BA248-3104-49B6-BBEB-A8A224C3C157}" srcOrd="0" destOrd="0" presId="urn:microsoft.com/office/officeart/2005/8/layout/orgChart1"/>
    <dgm:cxn modelId="{F2382921-575A-4C07-97EF-73EFB8D16C1E}" type="presParOf" srcId="{02D9CF3E-656D-4674-A32A-2C5E87F9D5E0}" destId="{EBC162DE-CFB7-4363-9A29-676769B855F1}" srcOrd="0" destOrd="0" presId="urn:microsoft.com/office/officeart/2005/8/layout/orgChart1"/>
    <dgm:cxn modelId="{F2CF881A-3AEC-42C8-B4AA-74FFB4E72F51}" type="presParOf" srcId="{EBC162DE-CFB7-4363-9A29-676769B855F1}" destId="{B4C4312C-E0D6-4312-9CBF-4218F633F799}" srcOrd="0" destOrd="0" presId="urn:microsoft.com/office/officeart/2005/8/layout/orgChart1"/>
    <dgm:cxn modelId="{968F77E8-F739-4CE3-9B81-C37414A80959}" type="presParOf" srcId="{B4C4312C-E0D6-4312-9CBF-4218F633F799}" destId="{DB81B686-6445-40E9-9BFA-FD7A0885C659}" srcOrd="0" destOrd="0" presId="urn:microsoft.com/office/officeart/2005/8/layout/orgChart1"/>
    <dgm:cxn modelId="{97E2AD41-DAFD-4DBE-ADF6-8075B3B93174}" type="presParOf" srcId="{B4C4312C-E0D6-4312-9CBF-4218F633F799}" destId="{66AE94D6-2B5D-4A54-B5DD-A95648EA07BD}" srcOrd="1" destOrd="0" presId="urn:microsoft.com/office/officeart/2005/8/layout/orgChart1"/>
    <dgm:cxn modelId="{C59E6C3D-3DFF-4A40-8344-9FCF83DB2716}" type="presParOf" srcId="{EBC162DE-CFB7-4363-9A29-676769B855F1}" destId="{ED4C06EA-2397-4949-8BD9-E91816143ACD}" srcOrd="1" destOrd="0" presId="urn:microsoft.com/office/officeart/2005/8/layout/orgChart1"/>
    <dgm:cxn modelId="{CF6185FA-3E54-48F7-95DD-B74B93A16E27}" type="presParOf" srcId="{ED4C06EA-2397-4949-8BD9-E91816143ACD}" destId="{15F60EAA-5FA9-415E-93EC-D19984E86326}" srcOrd="0" destOrd="0" presId="urn:microsoft.com/office/officeart/2005/8/layout/orgChart1"/>
    <dgm:cxn modelId="{B0A51345-3815-4FE1-96F9-B72B741FDD97}" type="presParOf" srcId="{ED4C06EA-2397-4949-8BD9-E91816143ACD}" destId="{9A53640B-381D-47E8-9E1D-B281937D05A5}" srcOrd="1" destOrd="0" presId="urn:microsoft.com/office/officeart/2005/8/layout/orgChart1"/>
    <dgm:cxn modelId="{C30CCF6D-3332-49B6-AED0-0DCB631FC1C4}" type="presParOf" srcId="{9A53640B-381D-47E8-9E1D-B281937D05A5}" destId="{736FB817-E2E9-4B2F-BF37-5C2B5087C0BB}" srcOrd="0" destOrd="0" presId="urn:microsoft.com/office/officeart/2005/8/layout/orgChart1"/>
    <dgm:cxn modelId="{FB42F6B6-23D1-42AF-AE53-C5DC54293AA7}" type="presParOf" srcId="{736FB817-E2E9-4B2F-BF37-5C2B5087C0BB}" destId="{AB037750-0BF4-4D18-9918-E2758D4AD6A4}" srcOrd="0" destOrd="0" presId="urn:microsoft.com/office/officeart/2005/8/layout/orgChart1"/>
    <dgm:cxn modelId="{D4B8E920-F723-4662-A2FC-8AD908053F0B}" type="presParOf" srcId="{736FB817-E2E9-4B2F-BF37-5C2B5087C0BB}" destId="{7F395333-B0E0-491C-B3EC-E097E93101BF}" srcOrd="1" destOrd="0" presId="urn:microsoft.com/office/officeart/2005/8/layout/orgChart1"/>
    <dgm:cxn modelId="{E1CF5E94-19E5-4EA5-B8AD-437B658FBF47}" type="presParOf" srcId="{9A53640B-381D-47E8-9E1D-B281937D05A5}" destId="{F93087F6-34B9-406A-8861-117E614D94CC}" srcOrd="1" destOrd="0" presId="urn:microsoft.com/office/officeart/2005/8/layout/orgChart1"/>
    <dgm:cxn modelId="{233F0BB9-A925-42C0-913D-97F9A4600C40}" type="presParOf" srcId="{9A53640B-381D-47E8-9E1D-B281937D05A5}" destId="{91E4866E-5E09-45B5-A249-2B0BB3967772}" srcOrd="2" destOrd="0" presId="urn:microsoft.com/office/officeart/2005/8/layout/orgChart1"/>
    <dgm:cxn modelId="{C5B7D57F-407F-4A42-8030-A6D1CFBA1E9E}" type="presParOf" srcId="{ED4C06EA-2397-4949-8BD9-E91816143ACD}" destId="{664D0DB8-D49B-44A6-9BC6-964DEBA1EB4C}" srcOrd="2" destOrd="0" presId="urn:microsoft.com/office/officeart/2005/8/layout/orgChart1"/>
    <dgm:cxn modelId="{7E907912-5156-4ED5-A0CF-1CB93E6DB45A}" type="presParOf" srcId="{ED4C06EA-2397-4949-8BD9-E91816143ACD}" destId="{549B8DF5-CC5A-4BE6-B4C6-A5DFF0701331}" srcOrd="3" destOrd="0" presId="urn:microsoft.com/office/officeart/2005/8/layout/orgChart1"/>
    <dgm:cxn modelId="{FB2D154B-AC90-42C6-B303-C3012C58005C}" type="presParOf" srcId="{549B8DF5-CC5A-4BE6-B4C6-A5DFF0701331}" destId="{43FA83C9-132E-42FC-9803-A7D879EEA2C1}" srcOrd="0" destOrd="0" presId="urn:microsoft.com/office/officeart/2005/8/layout/orgChart1"/>
    <dgm:cxn modelId="{1A2F4BDA-21CE-4276-86F1-3F28E3D69CC3}" type="presParOf" srcId="{43FA83C9-132E-42FC-9803-A7D879EEA2C1}" destId="{A56955A5-67D6-4967-B1FD-BB932BBAC08C}" srcOrd="0" destOrd="0" presId="urn:microsoft.com/office/officeart/2005/8/layout/orgChart1"/>
    <dgm:cxn modelId="{4DAE4209-3B63-418C-9A61-C2E9259CA0EE}" type="presParOf" srcId="{43FA83C9-132E-42FC-9803-A7D879EEA2C1}" destId="{3101C76B-53BF-4135-ABBC-97D8E1FF3C1C}" srcOrd="1" destOrd="0" presId="urn:microsoft.com/office/officeart/2005/8/layout/orgChart1"/>
    <dgm:cxn modelId="{20BCD4CB-4E23-4CF5-93F7-5934A9784BF2}" type="presParOf" srcId="{549B8DF5-CC5A-4BE6-B4C6-A5DFF0701331}" destId="{FC8CF61F-FAB5-438F-9C7F-65A4B3865B14}" srcOrd="1" destOrd="0" presId="urn:microsoft.com/office/officeart/2005/8/layout/orgChart1"/>
    <dgm:cxn modelId="{D860DBE5-06D7-4B85-8E3C-F731EABEE9B6}" type="presParOf" srcId="{549B8DF5-CC5A-4BE6-B4C6-A5DFF0701331}" destId="{E6F07D6D-03BC-46FF-AAB1-0A7D504A9903}" srcOrd="2" destOrd="0" presId="urn:microsoft.com/office/officeart/2005/8/layout/orgChart1"/>
    <dgm:cxn modelId="{AD65AE7B-254B-4B84-9E40-CDEE3537E8DD}" type="presParOf" srcId="{ED4C06EA-2397-4949-8BD9-E91816143ACD}" destId="{D882AF37-B86C-4104-AA37-E6DD87F0D1D9}" srcOrd="4" destOrd="0" presId="urn:microsoft.com/office/officeart/2005/8/layout/orgChart1"/>
    <dgm:cxn modelId="{E472F7E9-20A0-4311-A14C-E67E75953B0F}" type="presParOf" srcId="{ED4C06EA-2397-4949-8BD9-E91816143ACD}" destId="{8D20D6BB-D7AA-4CBB-B6C8-F9495F8A9FA3}" srcOrd="5" destOrd="0" presId="urn:microsoft.com/office/officeart/2005/8/layout/orgChart1"/>
    <dgm:cxn modelId="{005DA97E-5FAA-487F-B9C1-3F29C671D167}" type="presParOf" srcId="{8D20D6BB-D7AA-4CBB-B6C8-F9495F8A9FA3}" destId="{E4360106-B615-4112-B68E-2CFD964C6E87}" srcOrd="0" destOrd="0" presId="urn:microsoft.com/office/officeart/2005/8/layout/orgChart1"/>
    <dgm:cxn modelId="{C913C426-4EAD-4E8E-9A82-FD62C744958F}" type="presParOf" srcId="{E4360106-B615-4112-B68E-2CFD964C6E87}" destId="{C58BA248-3104-49B6-BBEB-A8A224C3C157}" srcOrd="0" destOrd="0" presId="urn:microsoft.com/office/officeart/2005/8/layout/orgChart1"/>
    <dgm:cxn modelId="{EF89C95A-0F27-49AD-8E4C-109A0D26EC44}" type="presParOf" srcId="{E4360106-B615-4112-B68E-2CFD964C6E87}" destId="{CE5A4546-93BD-4900-BFA2-AFC6F734FD13}" srcOrd="1" destOrd="0" presId="urn:microsoft.com/office/officeart/2005/8/layout/orgChart1"/>
    <dgm:cxn modelId="{CA7CED08-21C8-4DFF-94FE-8C0DCB4B1423}" type="presParOf" srcId="{8D20D6BB-D7AA-4CBB-B6C8-F9495F8A9FA3}" destId="{EA11DED3-0965-4C64-8255-39CA5ACC01E8}" srcOrd="1" destOrd="0" presId="urn:microsoft.com/office/officeart/2005/8/layout/orgChart1"/>
    <dgm:cxn modelId="{F6FB8D34-5B3C-4A20-B7DB-5FFDE1EFEA78}" type="presParOf" srcId="{8D20D6BB-D7AA-4CBB-B6C8-F9495F8A9FA3}" destId="{2DB9A892-C1FA-4CF1-8E43-95D30EDB6C3E}" srcOrd="2" destOrd="0" presId="urn:microsoft.com/office/officeart/2005/8/layout/orgChart1"/>
    <dgm:cxn modelId="{B3B66CA3-34C2-4C5F-96A9-6DA3C4EE62B4}" type="presParOf" srcId="{ED4C06EA-2397-4949-8BD9-E91816143ACD}" destId="{E843DE33-6A49-493A-B51F-76AEC4F88CD5}" srcOrd="6" destOrd="0" presId="urn:microsoft.com/office/officeart/2005/8/layout/orgChart1"/>
    <dgm:cxn modelId="{C8B509DB-1CD4-4D77-842A-01AC2353009F}" type="presParOf" srcId="{ED4C06EA-2397-4949-8BD9-E91816143ACD}" destId="{EF96A339-CC1C-4A10-8F12-E116D6B25019}" srcOrd="7" destOrd="0" presId="urn:microsoft.com/office/officeart/2005/8/layout/orgChart1"/>
    <dgm:cxn modelId="{F2DB1A94-1442-4268-8373-2D02735B8D36}" type="presParOf" srcId="{EF96A339-CC1C-4A10-8F12-E116D6B25019}" destId="{EB6A380D-9314-4DF2-B807-96E025D8C98C}" srcOrd="0" destOrd="0" presId="urn:microsoft.com/office/officeart/2005/8/layout/orgChart1"/>
    <dgm:cxn modelId="{16AAD276-0DEE-4F19-95BD-94EC4B17058A}" type="presParOf" srcId="{EB6A380D-9314-4DF2-B807-96E025D8C98C}" destId="{E4E79541-71C7-45FC-9C45-F1F47741D0D4}" srcOrd="0" destOrd="0" presId="urn:microsoft.com/office/officeart/2005/8/layout/orgChart1"/>
    <dgm:cxn modelId="{99CBA4BC-260C-47F5-82F0-863C477D262F}" type="presParOf" srcId="{EB6A380D-9314-4DF2-B807-96E025D8C98C}" destId="{D4C47554-1CFF-4442-B522-4477B6570A5E}" srcOrd="1" destOrd="0" presId="urn:microsoft.com/office/officeart/2005/8/layout/orgChart1"/>
    <dgm:cxn modelId="{E0F26403-F740-4821-86F9-647B712AFEDD}" type="presParOf" srcId="{EF96A339-CC1C-4A10-8F12-E116D6B25019}" destId="{F8C4AB41-E126-42AB-B86E-29FE5FDE508F}" srcOrd="1" destOrd="0" presId="urn:microsoft.com/office/officeart/2005/8/layout/orgChart1"/>
    <dgm:cxn modelId="{2072B3B2-E83A-4A3B-9542-D2873C01CCD4}" type="presParOf" srcId="{EF96A339-CC1C-4A10-8F12-E116D6B25019}" destId="{03A7C712-961B-47F2-B3AF-C29DB05C8CB8}" srcOrd="2" destOrd="0" presId="urn:microsoft.com/office/officeart/2005/8/layout/orgChart1"/>
    <dgm:cxn modelId="{33030FB4-875B-4801-81D9-559CCFF49108}" type="presParOf" srcId="{ED4C06EA-2397-4949-8BD9-E91816143ACD}" destId="{79C29FE7-1872-4CE4-97D0-7388F0630545}" srcOrd="8" destOrd="0" presId="urn:microsoft.com/office/officeart/2005/8/layout/orgChart1"/>
    <dgm:cxn modelId="{340EDC94-4C5B-4173-AC8A-2AE8C584620D}" type="presParOf" srcId="{ED4C06EA-2397-4949-8BD9-E91816143ACD}" destId="{BD572CA6-452F-4F0C-B74B-58AFFDB7359D}" srcOrd="9" destOrd="0" presId="urn:microsoft.com/office/officeart/2005/8/layout/orgChart1"/>
    <dgm:cxn modelId="{597E5E59-3DA6-4E7B-8F94-350A33E4EC6C}" type="presParOf" srcId="{BD572CA6-452F-4F0C-B74B-58AFFDB7359D}" destId="{141218AA-49D3-4692-81D7-06880FB2F3CE}" srcOrd="0" destOrd="0" presId="urn:microsoft.com/office/officeart/2005/8/layout/orgChart1"/>
    <dgm:cxn modelId="{AF393224-6A5D-47D1-83FF-BA3878552470}" type="presParOf" srcId="{141218AA-49D3-4692-81D7-06880FB2F3CE}" destId="{15890455-6D2B-42EB-8E7E-83219DD7A9F1}" srcOrd="0" destOrd="0" presId="urn:microsoft.com/office/officeart/2005/8/layout/orgChart1"/>
    <dgm:cxn modelId="{BD0CFAC5-43A7-4D93-92F5-F3B3566156B3}" type="presParOf" srcId="{141218AA-49D3-4692-81D7-06880FB2F3CE}" destId="{B958356B-3A4A-4AA7-9F4A-ACD2049DB64E}" srcOrd="1" destOrd="0" presId="urn:microsoft.com/office/officeart/2005/8/layout/orgChart1"/>
    <dgm:cxn modelId="{93E7B04E-7176-462F-9DBE-9AA32F25CB32}" type="presParOf" srcId="{BD572CA6-452F-4F0C-B74B-58AFFDB7359D}" destId="{6A73CDFA-515F-454E-A2FF-D82265B4E382}" srcOrd="1" destOrd="0" presId="urn:microsoft.com/office/officeart/2005/8/layout/orgChart1"/>
    <dgm:cxn modelId="{1A79EAD1-2906-4052-922B-B461A5E39640}" type="presParOf" srcId="{BD572CA6-452F-4F0C-B74B-58AFFDB7359D}" destId="{3C6B4BB6-CF46-43DE-83FE-9237B2128C6D}" srcOrd="2" destOrd="0" presId="urn:microsoft.com/office/officeart/2005/8/layout/orgChart1"/>
    <dgm:cxn modelId="{719C3A42-9007-4BFF-9C17-B66DCE9D28FE}" type="presParOf" srcId="{EBC162DE-CFB7-4363-9A29-676769B855F1}" destId="{5F564A83-38BB-4854-BE6E-7D32C8A9F0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C29FE7-1872-4CE4-97D0-7388F0630545}">
      <dsp:nvSpPr>
        <dsp:cNvPr id="0" name=""/>
        <dsp:cNvSpPr/>
      </dsp:nvSpPr>
      <dsp:spPr>
        <a:xfrm>
          <a:off x="6598705" y="2686229"/>
          <a:ext cx="3469602" cy="2071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586"/>
              </a:lnTo>
              <a:lnTo>
                <a:pt x="3469602" y="154586"/>
              </a:lnTo>
              <a:lnTo>
                <a:pt x="3469602" y="20717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3DE33-6A49-493A-B51F-76AEC4F88CD5}">
      <dsp:nvSpPr>
        <dsp:cNvPr id="0" name=""/>
        <dsp:cNvSpPr/>
      </dsp:nvSpPr>
      <dsp:spPr>
        <a:xfrm>
          <a:off x="6598705" y="2686229"/>
          <a:ext cx="2150508" cy="1462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0185"/>
              </a:lnTo>
              <a:lnTo>
                <a:pt x="2150508" y="1410185"/>
              </a:lnTo>
              <a:lnTo>
                <a:pt x="2150508" y="1462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2AF37-B86C-4104-AA37-E6DD87F0D1D9}">
      <dsp:nvSpPr>
        <dsp:cNvPr id="0" name=""/>
        <dsp:cNvSpPr/>
      </dsp:nvSpPr>
      <dsp:spPr>
        <a:xfrm>
          <a:off x="6598705" y="576063"/>
          <a:ext cx="3209082" cy="2110165"/>
        </a:xfrm>
        <a:custGeom>
          <a:avLst/>
          <a:gdLst/>
          <a:ahLst/>
          <a:cxnLst/>
          <a:rect l="0" t="0" r="0" b="0"/>
          <a:pathLst>
            <a:path>
              <a:moveTo>
                <a:pt x="0" y="2110165"/>
              </a:moveTo>
              <a:lnTo>
                <a:pt x="3209082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D0DB8-D49B-44A6-9BC6-964DEBA1EB4C}">
      <dsp:nvSpPr>
        <dsp:cNvPr id="0" name=""/>
        <dsp:cNvSpPr/>
      </dsp:nvSpPr>
      <dsp:spPr>
        <a:xfrm>
          <a:off x="3794915" y="2686229"/>
          <a:ext cx="2803789" cy="1811554"/>
        </a:xfrm>
        <a:custGeom>
          <a:avLst/>
          <a:gdLst/>
          <a:ahLst/>
          <a:cxnLst/>
          <a:rect l="0" t="0" r="0" b="0"/>
          <a:pathLst>
            <a:path>
              <a:moveTo>
                <a:pt x="2803789" y="0"/>
              </a:moveTo>
              <a:lnTo>
                <a:pt x="2803789" y="1758962"/>
              </a:lnTo>
              <a:lnTo>
                <a:pt x="0" y="1758962"/>
              </a:lnTo>
              <a:lnTo>
                <a:pt x="0" y="18115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F60EAA-5FA9-415E-93EC-D19984E86326}">
      <dsp:nvSpPr>
        <dsp:cNvPr id="0" name=""/>
        <dsp:cNvSpPr/>
      </dsp:nvSpPr>
      <dsp:spPr>
        <a:xfrm>
          <a:off x="3610983" y="2265606"/>
          <a:ext cx="2987722" cy="420622"/>
        </a:xfrm>
        <a:custGeom>
          <a:avLst/>
          <a:gdLst/>
          <a:ahLst/>
          <a:cxnLst/>
          <a:rect l="0" t="0" r="0" b="0"/>
          <a:pathLst>
            <a:path>
              <a:moveTo>
                <a:pt x="2987722" y="420622"/>
              </a:moveTo>
              <a:lnTo>
                <a:pt x="0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1B686-6445-40E9-9BFA-FD7A0885C659}">
      <dsp:nvSpPr>
        <dsp:cNvPr id="0" name=""/>
        <dsp:cNvSpPr/>
      </dsp:nvSpPr>
      <dsp:spPr>
        <a:xfrm>
          <a:off x="5226744" y="1162770"/>
          <a:ext cx="2743922" cy="15234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средства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26744" y="1162770"/>
        <a:ext cx="2743922" cy="1523459"/>
      </dsp:txXfrm>
    </dsp:sp>
    <dsp:sp modelId="{AB037750-0BF4-4D18-9918-E2758D4AD6A4}">
      <dsp:nvSpPr>
        <dsp:cNvPr id="0" name=""/>
        <dsp:cNvSpPr/>
      </dsp:nvSpPr>
      <dsp:spPr>
        <a:xfrm>
          <a:off x="2509160" y="2265606"/>
          <a:ext cx="2203644" cy="13942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технические</a:t>
          </a:r>
          <a:endParaRPr lang="ru-RU" sz="2000" b="1" kern="1200" dirty="0"/>
        </a:p>
      </dsp:txBody>
      <dsp:txXfrm>
        <a:off x="2509160" y="2265606"/>
        <a:ext cx="2203644" cy="1394240"/>
      </dsp:txXfrm>
    </dsp:sp>
    <dsp:sp modelId="{A56955A5-67D6-4967-B1FD-BB932BBAC08C}">
      <dsp:nvSpPr>
        <dsp:cNvPr id="0" name=""/>
        <dsp:cNvSpPr/>
      </dsp:nvSpPr>
      <dsp:spPr>
        <a:xfrm>
          <a:off x="2509160" y="4497783"/>
          <a:ext cx="2571509" cy="14208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специальные</a:t>
          </a:r>
          <a:endParaRPr lang="ru-RU" sz="1800" b="1" kern="1200" dirty="0"/>
        </a:p>
      </dsp:txBody>
      <dsp:txXfrm>
        <a:off x="2509160" y="4497783"/>
        <a:ext cx="2571509" cy="1420854"/>
      </dsp:txXfrm>
    </dsp:sp>
    <dsp:sp modelId="{C58BA248-3104-49B6-BBEB-A8A224C3C157}">
      <dsp:nvSpPr>
        <dsp:cNvPr id="0" name=""/>
        <dsp:cNvSpPr/>
      </dsp:nvSpPr>
      <dsp:spPr>
        <a:xfrm>
          <a:off x="8352929" y="576063"/>
          <a:ext cx="2909717" cy="8096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информационные</a:t>
          </a:r>
          <a:endParaRPr lang="ru-RU" sz="1800" b="1" kern="1200" dirty="0"/>
        </a:p>
      </dsp:txBody>
      <dsp:txXfrm>
        <a:off x="8352929" y="576063"/>
        <a:ext cx="2909717" cy="809604"/>
      </dsp:txXfrm>
    </dsp:sp>
    <dsp:sp modelId="{E4E79541-71C7-45FC-9C45-F1F47741D0D4}">
      <dsp:nvSpPr>
        <dsp:cNvPr id="0" name=""/>
        <dsp:cNvSpPr/>
      </dsp:nvSpPr>
      <dsp:spPr>
        <a:xfrm>
          <a:off x="6764248" y="4149007"/>
          <a:ext cx="3969932" cy="12700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коммуникационные</a:t>
          </a:r>
        </a:p>
      </dsp:txBody>
      <dsp:txXfrm>
        <a:off x="6764248" y="4149007"/>
        <a:ext cx="3969932" cy="1270029"/>
      </dsp:txXfrm>
    </dsp:sp>
    <dsp:sp modelId="{15890455-6D2B-42EB-8E7E-83219DD7A9F1}">
      <dsp:nvSpPr>
        <dsp:cNvPr id="0" name=""/>
        <dsp:cNvSpPr/>
      </dsp:nvSpPr>
      <dsp:spPr>
        <a:xfrm>
          <a:off x="9484714" y="2893407"/>
          <a:ext cx="1167186" cy="4066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 другие</a:t>
          </a:r>
        </a:p>
      </dsp:txBody>
      <dsp:txXfrm>
        <a:off x="9484714" y="2893407"/>
        <a:ext cx="1167186" cy="406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58200" cy="1470025"/>
          </a:xfrm>
        </p:spPr>
        <p:txBody>
          <a:bodyPr>
            <a:noAutofit/>
          </a:bodyPr>
          <a:lstStyle/>
          <a:p>
            <a:r>
              <a:rPr lang="ru-RU" sz="5400" dirty="0" smtClean="0"/>
              <a:t>Методы и средства государственного управления.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869160"/>
            <a:ext cx="4953000" cy="1752600"/>
          </a:xfrm>
        </p:spPr>
        <p:txBody>
          <a:bodyPr/>
          <a:lstStyle/>
          <a:p>
            <a:r>
              <a:rPr lang="ru-RU" sz="3200" b="1" dirty="0" smtClean="0"/>
              <a:t>Выполнила:</a:t>
            </a:r>
            <a:br>
              <a:rPr lang="ru-RU" sz="3200" b="1" dirty="0" smtClean="0"/>
            </a:br>
            <a:r>
              <a:rPr lang="ru-RU" sz="3200" b="1" dirty="0" smtClean="0"/>
              <a:t>Галицкова Алина </a:t>
            </a:r>
          </a:p>
          <a:p>
            <a:r>
              <a:rPr lang="ru-RU" sz="3200" b="1" dirty="0" smtClean="0"/>
              <a:t>32 </a:t>
            </a:r>
            <a:r>
              <a:rPr lang="ru-RU" sz="3200" b="1" dirty="0" err="1" smtClean="0"/>
              <a:t>гр</a:t>
            </a:r>
            <a:endParaRPr lang="ru-RU" sz="3200" b="1" dirty="0" smtClean="0"/>
          </a:p>
          <a:p>
            <a:endParaRPr lang="ru-RU" dirty="0"/>
          </a:p>
        </p:txBody>
      </p:sp>
      <p:pic>
        <p:nvPicPr>
          <p:cNvPr id="22530" name="Picture 2" descr="http://gkomega.ru/upload/iblock/04c/04c415423016c1f6800795cdd757c1f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77072"/>
            <a:ext cx="3817711" cy="24433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8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4" name="Picture 2" descr="http://www.prikoliniepozdravleniya.ru/foto/1/uchenyj_k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564904"/>
            <a:ext cx="6336704" cy="36662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>
            <a:normAutofit/>
          </a:bodyPr>
          <a:lstStyle/>
          <a:p>
            <a:r>
              <a:rPr lang="ru-RU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</a:t>
            </a:r>
            <a:endParaRPr lang="ru-RU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2664296"/>
          </a:xfrm>
        </p:spPr>
        <p:txBody>
          <a:bodyPr/>
          <a:lstStyle/>
          <a:p>
            <a:r>
              <a:rPr lang="ru-RU" dirty="0" smtClean="0"/>
              <a:t>официальные способы властного воздействия государственных органов на процессы общественного и государственного развития, на деятельность государственных структур и конкретных должностных </a:t>
            </a:r>
            <a:r>
              <a:rPr lang="ru-RU" dirty="0" smtClean="0"/>
              <a:t>лиц.</a:t>
            </a:r>
            <a:endParaRPr lang="ru-RU" dirty="0"/>
          </a:p>
        </p:txBody>
      </p:sp>
      <p:pic>
        <p:nvPicPr>
          <p:cNvPr id="21506" name="Picture 2" descr="http://tomsk.ranepa.ru/assets/files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77680"/>
            <a:ext cx="4820027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2987824" cy="1944216"/>
          </a:xfrm>
        </p:spPr>
        <p:txBody>
          <a:bodyPr>
            <a:normAutofit fontScale="90000"/>
          </a:bodyPr>
          <a:lstStyle/>
          <a:p>
            <a:r>
              <a:rPr lang="ru-RU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методам относят:</a:t>
            </a:r>
            <a:endParaRPr lang="ru-RU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3635896" cy="432511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dirty="0" smtClean="0"/>
              <a:t>экономические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dirty="0" smtClean="0"/>
              <a:t>правовые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dirty="0" smtClean="0"/>
              <a:t>кадровые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dirty="0" smtClean="0"/>
              <a:t>контрольные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20482" name="Picture 2" descr="http://www.eurasialaw.ru/images/stories/7_86_2015/upravle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0"/>
            <a:ext cx="5724128" cy="3619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130815" y="3789040"/>
            <a:ext cx="6013185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3200" dirty="0" smtClean="0"/>
              <a:t>идеологические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3200" dirty="0" smtClean="0"/>
              <a:t>социально-психологические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3200" dirty="0" smtClean="0"/>
              <a:t>административные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3200" dirty="0" smtClean="0"/>
              <a:t>социально-политические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3200" dirty="0" smtClean="0"/>
              <a:t>морального воздействия</a:t>
            </a:r>
            <a:endParaRPr lang="ru-RU" sz="32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/>
          <a:lstStyle/>
          <a:p>
            <a:pPr lvl="0"/>
            <a:r>
              <a:rPr lang="ru-RU" dirty="0" smtClean="0"/>
              <a:t>Характерные черты методов: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29077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624078" indent="-514350">
              <a:buClr>
                <a:schemeClr val="bg1"/>
              </a:buClr>
              <a:buFont typeface="+mj-lt"/>
              <a:buAutoNum type="arabicPeriod"/>
            </a:pPr>
            <a:r>
              <a:rPr lang="ru-RU" dirty="0" smtClean="0"/>
              <a:t>Выражают связь субъекта или объекта.</a:t>
            </a:r>
          </a:p>
          <a:p>
            <a:pPr marL="624078" indent="-514350">
              <a:buClr>
                <a:schemeClr val="bg1"/>
              </a:buClr>
              <a:buFont typeface="+mj-lt"/>
              <a:buAutoNum type="arabicPeriod"/>
            </a:pPr>
            <a:r>
              <a:rPr lang="ru-RU" dirty="0" smtClean="0"/>
              <a:t>Обеспечивает </a:t>
            </a:r>
            <a:r>
              <a:rPr lang="ru-RU" dirty="0" smtClean="0"/>
              <a:t>достижение целей определённым способом воздействия.</a:t>
            </a:r>
          </a:p>
          <a:p>
            <a:pPr marL="624078" indent="-514350">
              <a:buClr>
                <a:schemeClr val="bg1"/>
              </a:buClr>
              <a:buFont typeface="+mj-lt"/>
              <a:buAutoNum type="arabicPeriod"/>
            </a:pPr>
            <a:r>
              <a:rPr lang="ru-RU" dirty="0" smtClean="0"/>
              <a:t>Обладает </a:t>
            </a:r>
            <a:r>
              <a:rPr lang="ru-RU" dirty="0" smtClean="0"/>
              <a:t>определённой организационной </a:t>
            </a:r>
            <a:r>
              <a:rPr lang="ru-RU" dirty="0" smtClean="0"/>
              <a:t>формой</a:t>
            </a:r>
            <a:endParaRPr lang="ru-RU" dirty="0" smtClean="0"/>
          </a:p>
          <a:p>
            <a:pPr marL="624078" indent="-514350">
              <a:buClr>
                <a:schemeClr val="bg1"/>
              </a:buClr>
              <a:buFont typeface="+mj-lt"/>
              <a:buAutoNum type="arabicPeriod"/>
            </a:pPr>
            <a:r>
              <a:rPr lang="ru-RU" dirty="0" smtClean="0"/>
              <a:t>Обладает </a:t>
            </a:r>
            <a:r>
              <a:rPr lang="ru-RU" dirty="0" smtClean="0"/>
              <a:t>временной характеристикой </a:t>
            </a:r>
          </a:p>
          <a:p>
            <a:pPr marL="624078" indent="-514350">
              <a:buClrTx/>
              <a:buFont typeface="+mj-lt"/>
              <a:buAutoNum type="arabicPeriod"/>
            </a:pPr>
            <a:endParaRPr lang="ru-RU" dirty="0"/>
          </a:p>
        </p:txBody>
      </p:sp>
      <p:pic>
        <p:nvPicPr>
          <p:cNvPr id="35842" name="Picture 2" descr="http://www.gubernia.ru/images/aimages/147150578357b56577c6e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365104"/>
            <a:ext cx="3196020" cy="2492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8229600" cy="10668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методов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трелка вниз 3"/>
          <p:cNvSpPr/>
          <p:nvPr/>
        </p:nvSpPr>
        <p:spPr>
          <a:xfrm rot="1804831">
            <a:off x="1603302" y="1360587"/>
            <a:ext cx="792088" cy="158417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617510">
            <a:off x="5903554" y="1240202"/>
            <a:ext cx="936104" cy="172819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779912" y="2132856"/>
            <a:ext cx="1080120" cy="280831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068960"/>
            <a:ext cx="29578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Убеждение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5157192"/>
            <a:ext cx="37048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Принуждение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2996952"/>
            <a:ext cx="46186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Правовые акты управления</a:t>
            </a:r>
            <a:endParaRPr lang="ru-RU" sz="32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naked-science.ru/sites/default/files/893432_918189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5292080" cy="3815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20608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Блок экономических методов государственного управления определяется ролью, которую играет экономика в жизни государства.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2060848"/>
            <a:ext cx="4499992" cy="4797152"/>
          </a:xfrm>
        </p:spPr>
        <p:txBody>
          <a:bodyPr>
            <a:no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ru-RU" u="sng" dirty="0" smtClean="0">
                <a:solidFill>
                  <a:schemeClr val="bg1"/>
                </a:solidFill>
              </a:rPr>
              <a:t>приватизация,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ru-RU" u="sng" dirty="0" smtClean="0">
                <a:solidFill>
                  <a:schemeClr val="bg1"/>
                </a:solidFill>
              </a:rPr>
              <a:t>проведение </a:t>
            </a:r>
            <a:r>
              <a:rPr lang="ru-RU" u="sng" dirty="0" smtClean="0">
                <a:solidFill>
                  <a:schemeClr val="bg1"/>
                </a:solidFill>
              </a:rPr>
              <a:t>налоговой, бюджетной, финансовой </a:t>
            </a:r>
            <a:r>
              <a:rPr lang="ru-RU" u="sng" dirty="0" smtClean="0">
                <a:solidFill>
                  <a:schemeClr val="bg1"/>
                </a:solidFill>
              </a:rPr>
              <a:t>политики,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ru-RU" u="sng" dirty="0" smtClean="0">
                <a:solidFill>
                  <a:schemeClr val="bg1"/>
                </a:solidFill>
              </a:rPr>
              <a:t>материальное стимулирование,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ru-RU" u="sng" dirty="0" smtClean="0">
                <a:solidFill>
                  <a:schemeClr val="bg1"/>
                </a:solidFill>
              </a:rPr>
              <a:t>применение </a:t>
            </a:r>
            <a:r>
              <a:rPr lang="ru-RU" u="sng" dirty="0" smtClean="0">
                <a:solidFill>
                  <a:schemeClr val="bg1"/>
                </a:solidFill>
              </a:rPr>
              <a:t>материальных </a:t>
            </a:r>
            <a:r>
              <a:rPr lang="ru-RU" u="sng" dirty="0" smtClean="0">
                <a:solidFill>
                  <a:schemeClr val="bg1"/>
                </a:solidFill>
              </a:rPr>
              <a:t>санкций,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ru-RU" u="sng" dirty="0" smtClean="0">
                <a:solidFill>
                  <a:schemeClr val="bg1"/>
                </a:solidFill>
              </a:rPr>
              <a:t>И т.д….</a:t>
            </a:r>
            <a:endParaRPr lang="ru-RU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Средства государственного управления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8229600" cy="18002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инструментарий, набор конкретных и чаще всего овеществленных предметов, используемых в данном процессе.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Picture 2" descr="http://asi.ru/upload/iblock/8b3/upravlenie-personal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924944"/>
            <a:ext cx="6191250" cy="3724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340768" y="260648"/>
          <a:ext cx="13249472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http://www.goldenkorona.ru/pic/Orel_RF_kraska_plastik_b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476672"/>
            <a:ext cx="1512168" cy="1640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404664"/>
            <a:ext cx="8229600" cy="10668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Вывод: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412776"/>
            <a:ext cx="7056784" cy="51125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dirty="0" smtClean="0"/>
              <a:t>Таким образом, с помощью методов и средств государственного управления осуществляются функции государственного управления, достигаются цели, которые ставит перед собой субъект государственного управления. Разнообразие методов и средств государственного управления позволяет сделать процесс управления гибким, динамичным, эффективным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16386" name="Picture 2" descr="http://news.flarus.ru/pix.php?pid=2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57675"/>
            <a:ext cx="2352675" cy="26003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</TotalTime>
  <Words>185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Методы и средства государственного управления. </vt:lpstr>
      <vt:lpstr>Методы</vt:lpstr>
      <vt:lpstr>К методам относят:</vt:lpstr>
      <vt:lpstr>Характерные черты методов:</vt:lpstr>
      <vt:lpstr>Виды методов</vt:lpstr>
      <vt:lpstr>Блок экономических методов государственного управления определяется ролью, которую играет экономика в жизни государства. </vt:lpstr>
      <vt:lpstr>Средства государственного управления</vt:lpstr>
      <vt:lpstr>Слайд 8</vt:lpstr>
      <vt:lpstr>Вывод: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Алинка</dc:creator>
  <cp:lastModifiedBy>Алинка</cp:lastModifiedBy>
  <cp:revision>16</cp:revision>
  <dcterms:created xsi:type="dcterms:W3CDTF">2016-09-08T20:57:59Z</dcterms:created>
  <dcterms:modified xsi:type="dcterms:W3CDTF">2016-09-08T22:38:29Z</dcterms:modified>
</cp:coreProperties>
</file>