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70" r:id="rId13"/>
    <p:sldId id="271" r:id="rId14"/>
    <p:sldId id="272" r:id="rId15"/>
    <p:sldId id="274" r:id="rId16"/>
    <p:sldId id="275" r:id="rId17"/>
    <p:sldId id="277" r:id="rId18"/>
    <p:sldId id="279" r:id="rId19"/>
    <p:sldId id="281" r:id="rId20"/>
    <p:sldId id="283" r:id="rId21"/>
    <p:sldId id="284" r:id="rId22"/>
    <p:sldId id="28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9B55"/>
    <a:srgbClr val="F7781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518BA4-CA74-4CA8-8CD1-FEDDC3D2A997}" type="doc">
      <dgm:prSet loTypeId="urn:microsoft.com/office/officeart/2005/8/layout/target3" loCatId="relationship" qsTypeId="urn:microsoft.com/office/officeart/2005/8/quickstyle/3d2" qsCatId="3D" csTypeId="urn:microsoft.com/office/officeart/2005/8/colors/accent1_3" csCatId="accent1"/>
      <dgm:spPr/>
      <dgm:t>
        <a:bodyPr/>
        <a:lstStyle/>
        <a:p>
          <a:endParaRPr lang="ru-RU"/>
        </a:p>
      </dgm:t>
    </dgm:pt>
    <dgm:pt modelId="{F5FBA1A8-8CC8-4382-AE43-7BF869262B31}">
      <dgm:prSet/>
      <dgm:spPr/>
      <dgm:t>
        <a:bodyPr/>
        <a:lstStyle/>
        <a:p>
          <a:pPr rtl="0"/>
          <a:r>
            <a:rPr lang="ru-RU" dirty="0" smtClean="0"/>
            <a:t>Конвенция вступает в силу после ее ратификации 65 государствами, вне зависимости наличия химического оружия. </a:t>
          </a:r>
          <a:endParaRPr lang="ru-RU" dirty="0"/>
        </a:p>
      </dgm:t>
    </dgm:pt>
    <dgm:pt modelId="{46A525DF-2415-4429-A31D-C04B344023F1}" type="parTrans" cxnId="{0AB6DFE2-9880-4814-B1CE-249058EF89B7}">
      <dgm:prSet/>
      <dgm:spPr/>
      <dgm:t>
        <a:bodyPr/>
        <a:lstStyle/>
        <a:p>
          <a:endParaRPr lang="ru-RU"/>
        </a:p>
      </dgm:t>
    </dgm:pt>
    <dgm:pt modelId="{DA7F0A5F-373E-45AA-A706-FAFC9ACC314C}" type="sibTrans" cxnId="{0AB6DFE2-9880-4814-B1CE-249058EF89B7}">
      <dgm:prSet/>
      <dgm:spPr/>
      <dgm:t>
        <a:bodyPr/>
        <a:lstStyle/>
        <a:p>
          <a:endParaRPr lang="ru-RU"/>
        </a:p>
      </dgm:t>
    </dgm:pt>
    <dgm:pt modelId="{5950ED02-A958-480A-9903-6329425459B9}">
      <dgm:prSet/>
      <dgm:spPr/>
      <dgm:t>
        <a:bodyPr/>
        <a:lstStyle/>
        <a:p>
          <a:pPr rtl="0"/>
          <a:r>
            <a:rPr lang="ru-RU" dirty="0" smtClean="0"/>
            <a:t>оплата международных инспекций производится принимающей стороной. </a:t>
          </a:r>
          <a:endParaRPr lang="ru-RU" dirty="0"/>
        </a:p>
      </dgm:t>
    </dgm:pt>
    <dgm:pt modelId="{86E001B9-8A18-4C30-8924-243889290531}" type="parTrans" cxnId="{48EB3CBA-E9F2-48BD-8149-092C250F306A}">
      <dgm:prSet/>
      <dgm:spPr/>
      <dgm:t>
        <a:bodyPr/>
        <a:lstStyle/>
        <a:p>
          <a:endParaRPr lang="ru-RU"/>
        </a:p>
      </dgm:t>
    </dgm:pt>
    <dgm:pt modelId="{75B6337E-16D5-42C2-8F96-344D3C0B429C}" type="sibTrans" cxnId="{48EB3CBA-E9F2-48BD-8149-092C250F306A}">
      <dgm:prSet/>
      <dgm:spPr/>
      <dgm:t>
        <a:bodyPr/>
        <a:lstStyle/>
        <a:p>
          <a:endParaRPr lang="ru-RU"/>
        </a:p>
      </dgm:t>
    </dgm:pt>
    <dgm:pt modelId="{49A99849-5433-45D3-82CD-41FA7549A2A6}">
      <dgm:prSet/>
      <dgm:spPr/>
      <dgm:t>
        <a:bodyPr/>
        <a:lstStyle/>
        <a:p>
          <a:pPr rtl="0"/>
          <a:r>
            <a:rPr lang="ru-RU" dirty="0" smtClean="0"/>
            <a:t>постановления ОЗХО не обязательны.</a:t>
          </a:r>
          <a:endParaRPr lang="ru-RU" dirty="0"/>
        </a:p>
      </dgm:t>
    </dgm:pt>
    <dgm:pt modelId="{78E24CD4-9819-490C-8B07-B1DE507B38FB}" type="parTrans" cxnId="{87502BC5-B151-4015-8FDE-28A8FF044EA2}">
      <dgm:prSet/>
      <dgm:spPr/>
      <dgm:t>
        <a:bodyPr/>
        <a:lstStyle/>
        <a:p>
          <a:endParaRPr lang="ru-RU"/>
        </a:p>
      </dgm:t>
    </dgm:pt>
    <dgm:pt modelId="{952AB072-7E6D-4538-9539-B75767B5B591}" type="sibTrans" cxnId="{87502BC5-B151-4015-8FDE-28A8FF044EA2}">
      <dgm:prSet/>
      <dgm:spPr/>
      <dgm:t>
        <a:bodyPr/>
        <a:lstStyle/>
        <a:p>
          <a:endParaRPr lang="ru-RU"/>
        </a:p>
      </dgm:t>
    </dgm:pt>
    <dgm:pt modelId="{9CEAC3C1-3FE9-4897-A4A1-970FC5753327}" type="pres">
      <dgm:prSet presAssocID="{B2518BA4-CA74-4CA8-8CD1-FEDDC3D2A99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D0EC08-C704-414F-9D50-E095CF41F307}" type="pres">
      <dgm:prSet presAssocID="{F5FBA1A8-8CC8-4382-AE43-7BF869262B31}" presName="circle1" presStyleLbl="node1" presStyleIdx="0" presStyleCnt="3"/>
      <dgm:spPr/>
    </dgm:pt>
    <dgm:pt modelId="{7C02E3E8-8664-492A-B780-F620750B1F43}" type="pres">
      <dgm:prSet presAssocID="{F5FBA1A8-8CC8-4382-AE43-7BF869262B31}" presName="space" presStyleCnt="0"/>
      <dgm:spPr/>
    </dgm:pt>
    <dgm:pt modelId="{3EF9D6D8-1FA8-4FE0-B585-4A3BDC35A274}" type="pres">
      <dgm:prSet presAssocID="{F5FBA1A8-8CC8-4382-AE43-7BF869262B31}" presName="rect1" presStyleLbl="alignAcc1" presStyleIdx="0" presStyleCnt="3"/>
      <dgm:spPr/>
      <dgm:t>
        <a:bodyPr/>
        <a:lstStyle/>
        <a:p>
          <a:endParaRPr lang="ru-RU"/>
        </a:p>
      </dgm:t>
    </dgm:pt>
    <dgm:pt modelId="{B6A0E60D-1636-4837-9257-31700FF83AA1}" type="pres">
      <dgm:prSet presAssocID="{5950ED02-A958-480A-9903-6329425459B9}" presName="vertSpace2" presStyleLbl="node1" presStyleIdx="0" presStyleCnt="3"/>
      <dgm:spPr/>
    </dgm:pt>
    <dgm:pt modelId="{3E8A4C05-EDF9-47F1-8E50-5C494DB6FB9D}" type="pres">
      <dgm:prSet presAssocID="{5950ED02-A958-480A-9903-6329425459B9}" presName="circle2" presStyleLbl="node1" presStyleIdx="1" presStyleCnt="3"/>
      <dgm:spPr/>
    </dgm:pt>
    <dgm:pt modelId="{D4B43172-506A-489B-BE90-F66CFDD013DB}" type="pres">
      <dgm:prSet presAssocID="{5950ED02-A958-480A-9903-6329425459B9}" presName="rect2" presStyleLbl="alignAcc1" presStyleIdx="1" presStyleCnt="3"/>
      <dgm:spPr/>
      <dgm:t>
        <a:bodyPr/>
        <a:lstStyle/>
        <a:p>
          <a:endParaRPr lang="ru-RU"/>
        </a:p>
      </dgm:t>
    </dgm:pt>
    <dgm:pt modelId="{43D66907-D945-4331-8AE4-B4DF8BDFD897}" type="pres">
      <dgm:prSet presAssocID="{49A99849-5433-45D3-82CD-41FA7549A2A6}" presName="vertSpace3" presStyleLbl="node1" presStyleIdx="1" presStyleCnt="3"/>
      <dgm:spPr/>
    </dgm:pt>
    <dgm:pt modelId="{8BC759A2-819B-4D06-84E8-472F7B70F342}" type="pres">
      <dgm:prSet presAssocID="{49A99849-5433-45D3-82CD-41FA7549A2A6}" presName="circle3" presStyleLbl="node1" presStyleIdx="2" presStyleCnt="3"/>
      <dgm:spPr/>
    </dgm:pt>
    <dgm:pt modelId="{4F25FDBD-819E-4675-B5AA-956AF80253E4}" type="pres">
      <dgm:prSet presAssocID="{49A99849-5433-45D3-82CD-41FA7549A2A6}" presName="rect3" presStyleLbl="alignAcc1" presStyleIdx="2" presStyleCnt="3"/>
      <dgm:spPr/>
      <dgm:t>
        <a:bodyPr/>
        <a:lstStyle/>
        <a:p>
          <a:endParaRPr lang="ru-RU"/>
        </a:p>
      </dgm:t>
    </dgm:pt>
    <dgm:pt modelId="{951B18C4-2930-496A-B07F-731490F5F0CA}" type="pres">
      <dgm:prSet presAssocID="{F5FBA1A8-8CC8-4382-AE43-7BF869262B31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77D1E-0D5C-4427-B3E4-D191A73A022E}" type="pres">
      <dgm:prSet presAssocID="{5950ED02-A958-480A-9903-6329425459B9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B34871-B317-4935-ACE6-541646442BC3}" type="pres">
      <dgm:prSet presAssocID="{49A99849-5433-45D3-82CD-41FA7549A2A6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394088-765B-4585-B3A2-9711AACB2B98}" type="presOf" srcId="{49A99849-5433-45D3-82CD-41FA7549A2A6}" destId="{4F25FDBD-819E-4675-B5AA-956AF80253E4}" srcOrd="0" destOrd="0" presId="urn:microsoft.com/office/officeart/2005/8/layout/target3"/>
    <dgm:cxn modelId="{E994E4E2-77BC-4818-8648-8873A65FD22F}" type="presOf" srcId="{F5FBA1A8-8CC8-4382-AE43-7BF869262B31}" destId="{951B18C4-2930-496A-B07F-731490F5F0CA}" srcOrd="1" destOrd="0" presId="urn:microsoft.com/office/officeart/2005/8/layout/target3"/>
    <dgm:cxn modelId="{48EB3CBA-E9F2-48BD-8149-092C250F306A}" srcId="{B2518BA4-CA74-4CA8-8CD1-FEDDC3D2A997}" destId="{5950ED02-A958-480A-9903-6329425459B9}" srcOrd="1" destOrd="0" parTransId="{86E001B9-8A18-4C30-8924-243889290531}" sibTransId="{75B6337E-16D5-42C2-8F96-344D3C0B429C}"/>
    <dgm:cxn modelId="{B7A920A9-9C74-4D68-BEC1-6E85C3FCE479}" type="presOf" srcId="{F5FBA1A8-8CC8-4382-AE43-7BF869262B31}" destId="{3EF9D6D8-1FA8-4FE0-B585-4A3BDC35A274}" srcOrd="0" destOrd="0" presId="urn:microsoft.com/office/officeart/2005/8/layout/target3"/>
    <dgm:cxn modelId="{99F19493-BEEB-4389-97FD-453826C442C2}" type="presOf" srcId="{49A99849-5433-45D3-82CD-41FA7549A2A6}" destId="{33B34871-B317-4935-ACE6-541646442BC3}" srcOrd="1" destOrd="0" presId="urn:microsoft.com/office/officeart/2005/8/layout/target3"/>
    <dgm:cxn modelId="{29F1F112-30F7-4D5B-B0C3-5E49C2A7796B}" type="presOf" srcId="{5950ED02-A958-480A-9903-6329425459B9}" destId="{D4B43172-506A-489B-BE90-F66CFDD013DB}" srcOrd="0" destOrd="0" presId="urn:microsoft.com/office/officeart/2005/8/layout/target3"/>
    <dgm:cxn modelId="{501F52E4-7D5F-4DBA-8EC7-743870B57DEF}" type="presOf" srcId="{5950ED02-A958-480A-9903-6329425459B9}" destId="{69F77D1E-0D5C-4427-B3E4-D191A73A022E}" srcOrd="1" destOrd="0" presId="urn:microsoft.com/office/officeart/2005/8/layout/target3"/>
    <dgm:cxn modelId="{776D5648-C0CB-4DF7-BF7E-75ADEB520786}" type="presOf" srcId="{B2518BA4-CA74-4CA8-8CD1-FEDDC3D2A997}" destId="{9CEAC3C1-3FE9-4897-A4A1-970FC5753327}" srcOrd="0" destOrd="0" presId="urn:microsoft.com/office/officeart/2005/8/layout/target3"/>
    <dgm:cxn modelId="{0AB6DFE2-9880-4814-B1CE-249058EF89B7}" srcId="{B2518BA4-CA74-4CA8-8CD1-FEDDC3D2A997}" destId="{F5FBA1A8-8CC8-4382-AE43-7BF869262B31}" srcOrd="0" destOrd="0" parTransId="{46A525DF-2415-4429-A31D-C04B344023F1}" sibTransId="{DA7F0A5F-373E-45AA-A706-FAFC9ACC314C}"/>
    <dgm:cxn modelId="{87502BC5-B151-4015-8FDE-28A8FF044EA2}" srcId="{B2518BA4-CA74-4CA8-8CD1-FEDDC3D2A997}" destId="{49A99849-5433-45D3-82CD-41FA7549A2A6}" srcOrd="2" destOrd="0" parTransId="{78E24CD4-9819-490C-8B07-B1DE507B38FB}" sibTransId="{952AB072-7E6D-4538-9539-B75767B5B591}"/>
    <dgm:cxn modelId="{DF47AB50-A82B-4003-9C8E-2FA24A464AA5}" type="presParOf" srcId="{9CEAC3C1-3FE9-4897-A4A1-970FC5753327}" destId="{90D0EC08-C704-414F-9D50-E095CF41F307}" srcOrd="0" destOrd="0" presId="urn:microsoft.com/office/officeart/2005/8/layout/target3"/>
    <dgm:cxn modelId="{5C12DC25-37C2-40F5-A077-A4F4894EE4E6}" type="presParOf" srcId="{9CEAC3C1-3FE9-4897-A4A1-970FC5753327}" destId="{7C02E3E8-8664-492A-B780-F620750B1F43}" srcOrd="1" destOrd="0" presId="urn:microsoft.com/office/officeart/2005/8/layout/target3"/>
    <dgm:cxn modelId="{65EBD6D7-6C2C-4346-93CA-CD45A02072EF}" type="presParOf" srcId="{9CEAC3C1-3FE9-4897-A4A1-970FC5753327}" destId="{3EF9D6D8-1FA8-4FE0-B585-4A3BDC35A274}" srcOrd="2" destOrd="0" presId="urn:microsoft.com/office/officeart/2005/8/layout/target3"/>
    <dgm:cxn modelId="{9343085E-0425-48C7-BAEF-F85A0FBB59CE}" type="presParOf" srcId="{9CEAC3C1-3FE9-4897-A4A1-970FC5753327}" destId="{B6A0E60D-1636-4837-9257-31700FF83AA1}" srcOrd="3" destOrd="0" presId="urn:microsoft.com/office/officeart/2005/8/layout/target3"/>
    <dgm:cxn modelId="{392D8A69-6CFE-4E14-B2A3-AD2EA2C7732C}" type="presParOf" srcId="{9CEAC3C1-3FE9-4897-A4A1-970FC5753327}" destId="{3E8A4C05-EDF9-47F1-8E50-5C494DB6FB9D}" srcOrd="4" destOrd="0" presId="urn:microsoft.com/office/officeart/2005/8/layout/target3"/>
    <dgm:cxn modelId="{08DE4C65-2442-4E40-9F7E-229CA4EBC5B3}" type="presParOf" srcId="{9CEAC3C1-3FE9-4897-A4A1-970FC5753327}" destId="{D4B43172-506A-489B-BE90-F66CFDD013DB}" srcOrd="5" destOrd="0" presId="urn:microsoft.com/office/officeart/2005/8/layout/target3"/>
    <dgm:cxn modelId="{D456FFCD-890F-4AAF-84C6-9FD0F67835E4}" type="presParOf" srcId="{9CEAC3C1-3FE9-4897-A4A1-970FC5753327}" destId="{43D66907-D945-4331-8AE4-B4DF8BDFD897}" srcOrd="6" destOrd="0" presId="urn:microsoft.com/office/officeart/2005/8/layout/target3"/>
    <dgm:cxn modelId="{609E0BC2-B315-45D1-959D-3934FD02F90D}" type="presParOf" srcId="{9CEAC3C1-3FE9-4897-A4A1-970FC5753327}" destId="{8BC759A2-819B-4D06-84E8-472F7B70F342}" srcOrd="7" destOrd="0" presId="urn:microsoft.com/office/officeart/2005/8/layout/target3"/>
    <dgm:cxn modelId="{B9797319-6E41-4342-8ED2-4FA4D0FF0D7F}" type="presParOf" srcId="{9CEAC3C1-3FE9-4897-A4A1-970FC5753327}" destId="{4F25FDBD-819E-4675-B5AA-956AF80253E4}" srcOrd="8" destOrd="0" presId="urn:microsoft.com/office/officeart/2005/8/layout/target3"/>
    <dgm:cxn modelId="{553BC462-D08D-409B-8498-0AAB0D527D5C}" type="presParOf" srcId="{9CEAC3C1-3FE9-4897-A4A1-970FC5753327}" destId="{951B18C4-2930-496A-B07F-731490F5F0CA}" srcOrd="9" destOrd="0" presId="urn:microsoft.com/office/officeart/2005/8/layout/target3"/>
    <dgm:cxn modelId="{04C5ECFE-8A3F-4A8B-BFA4-3F1F81396F83}" type="presParOf" srcId="{9CEAC3C1-3FE9-4897-A4A1-970FC5753327}" destId="{69F77D1E-0D5C-4427-B3E4-D191A73A022E}" srcOrd="10" destOrd="0" presId="urn:microsoft.com/office/officeart/2005/8/layout/target3"/>
    <dgm:cxn modelId="{16419B39-83E2-4C2C-9366-1C21A833CB77}" type="presParOf" srcId="{9CEAC3C1-3FE9-4897-A4A1-970FC5753327}" destId="{33B34871-B317-4935-ACE6-541646442BC3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442D3F-9F62-41AD-88C8-F5E52780B241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91A190-F45E-4C3F-979C-BF7805F53EC9}">
      <dgm:prSet/>
      <dgm:spPr/>
      <dgm:t>
        <a:bodyPr/>
        <a:lstStyle/>
        <a:p>
          <a:pPr rtl="0"/>
          <a:r>
            <a:rPr lang="ru-RU" dirty="0" smtClean="0"/>
            <a:t>СНВ - 1</a:t>
          </a:r>
          <a:endParaRPr lang="ru-RU" dirty="0"/>
        </a:p>
      </dgm:t>
    </dgm:pt>
    <dgm:pt modelId="{FCECA77E-2560-4AFB-BA03-10420B75DD6B}" type="parTrans" cxnId="{38E1DA80-94A8-410B-828C-1B50A3F3212F}">
      <dgm:prSet/>
      <dgm:spPr/>
      <dgm:t>
        <a:bodyPr/>
        <a:lstStyle/>
        <a:p>
          <a:endParaRPr lang="ru-RU"/>
        </a:p>
      </dgm:t>
    </dgm:pt>
    <dgm:pt modelId="{C8227F55-0EE8-4710-B8DD-1FFFB1E483A2}" type="sibTrans" cxnId="{38E1DA80-94A8-410B-828C-1B50A3F3212F}">
      <dgm:prSet/>
      <dgm:spPr/>
      <dgm:t>
        <a:bodyPr/>
        <a:lstStyle/>
        <a:p>
          <a:endParaRPr lang="ru-RU"/>
        </a:p>
      </dgm:t>
    </dgm:pt>
    <dgm:pt modelId="{9B3E86A3-8EDD-4DD7-B4FE-A31C534B947C}">
      <dgm:prSet/>
      <dgm:spPr/>
      <dgm:t>
        <a:bodyPr/>
        <a:lstStyle/>
        <a:p>
          <a:pPr rtl="0"/>
          <a:r>
            <a:rPr lang="ru-RU" dirty="0" smtClean="0"/>
            <a:t>СНВ - 2</a:t>
          </a:r>
          <a:endParaRPr lang="ru-RU" dirty="0"/>
        </a:p>
      </dgm:t>
    </dgm:pt>
    <dgm:pt modelId="{F2FCFB63-43CD-41AA-BB27-FA4DC58C23E9}" type="parTrans" cxnId="{8B70AE33-AD0B-4718-94B2-33D5A3472B10}">
      <dgm:prSet/>
      <dgm:spPr/>
      <dgm:t>
        <a:bodyPr/>
        <a:lstStyle/>
        <a:p>
          <a:endParaRPr lang="ru-RU"/>
        </a:p>
      </dgm:t>
    </dgm:pt>
    <dgm:pt modelId="{D6EC3FB5-FB5C-440B-AA6B-45867C93ECA8}" type="sibTrans" cxnId="{8B70AE33-AD0B-4718-94B2-33D5A3472B10}">
      <dgm:prSet/>
      <dgm:spPr/>
      <dgm:t>
        <a:bodyPr/>
        <a:lstStyle/>
        <a:p>
          <a:endParaRPr lang="ru-RU"/>
        </a:p>
      </dgm:t>
    </dgm:pt>
    <dgm:pt modelId="{64F58F31-7F63-45BC-827C-C2AEAB25BD7E}">
      <dgm:prSet/>
      <dgm:spPr/>
      <dgm:t>
        <a:bodyPr/>
        <a:lstStyle/>
        <a:p>
          <a:pPr rtl="0"/>
          <a:r>
            <a:rPr lang="ru-RU" dirty="0" smtClean="0"/>
            <a:t>СНВ - 3</a:t>
          </a:r>
          <a:endParaRPr lang="ru-RU" dirty="0"/>
        </a:p>
      </dgm:t>
    </dgm:pt>
    <dgm:pt modelId="{B7DE71BD-51EF-48AB-B08D-B1B61CA56EC3}" type="parTrans" cxnId="{97ECF1AC-03F0-4AA7-BDAD-0FC8FC6F2BB3}">
      <dgm:prSet/>
      <dgm:spPr/>
      <dgm:t>
        <a:bodyPr/>
        <a:lstStyle/>
        <a:p>
          <a:endParaRPr lang="ru-RU"/>
        </a:p>
      </dgm:t>
    </dgm:pt>
    <dgm:pt modelId="{6051E815-414F-4721-A2C1-820C60F5443B}" type="sibTrans" cxnId="{97ECF1AC-03F0-4AA7-BDAD-0FC8FC6F2BB3}">
      <dgm:prSet/>
      <dgm:spPr/>
      <dgm:t>
        <a:bodyPr/>
        <a:lstStyle/>
        <a:p>
          <a:endParaRPr lang="ru-RU"/>
        </a:p>
      </dgm:t>
    </dgm:pt>
    <dgm:pt modelId="{88CDE714-9F44-4F63-AC11-497A9E00BDB8}">
      <dgm:prSet/>
      <dgm:spPr/>
      <dgm:t>
        <a:bodyPr/>
        <a:lstStyle/>
        <a:p>
          <a:endParaRPr lang="ru-RU" dirty="0"/>
        </a:p>
      </dgm:t>
    </dgm:pt>
    <dgm:pt modelId="{FE8C0598-FF97-40AE-B192-2FA9B6FEC090}" type="parTrans" cxnId="{CA94D3A3-7F12-4EA4-B745-DC45470BD95D}">
      <dgm:prSet/>
      <dgm:spPr/>
      <dgm:t>
        <a:bodyPr/>
        <a:lstStyle/>
        <a:p>
          <a:endParaRPr lang="ru-RU"/>
        </a:p>
      </dgm:t>
    </dgm:pt>
    <dgm:pt modelId="{E95C6961-7EAF-4D24-9BC3-7516D2769104}" type="sibTrans" cxnId="{CA94D3A3-7F12-4EA4-B745-DC45470BD95D}">
      <dgm:prSet/>
      <dgm:spPr/>
      <dgm:t>
        <a:bodyPr/>
        <a:lstStyle/>
        <a:p>
          <a:endParaRPr lang="ru-RU"/>
        </a:p>
      </dgm:t>
    </dgm:pt>
    <dgm:pt modelId="{6E4E997F-5004-4B40-9BB5-07E4DDEAC5F1}">
      <dgm:prSet/>
      <dgm:spPr/>
      <dgm:t>
        <a:bodyPr/>
        <a:lstStyle/>
        <a:p>
          <a:r>
            <a:rPr lang="ru-RU" dirty="0" smtClean="0"/>
            <a:t>27. 09. 1997 г.</a:t>
          </a:r>
          <a:endParaRPr lang="ru-RU" dirty="0"/>
        </a:p>
      </dgm:t>
    </dgm:pt>
    <dgm:pt modelId="{EF4ED10E-A648-4341-93B8-17444E455B8E}" type="parTrans" cxnId="{510E03E4-E8BF-4513-BEA7-AFBE04DD5550}">
      <dgm:prSet/>
      <dgm:spPr/>
      <dgm:t>
        <a:bodyPr/>
        <a:lstStyle/>
        <a:p>
          <a:endParaRPr lang="ru-RU"/>
        </a:p>
      </dgm:t>
    </dgm:pt>
    <dgm:pt modelId="{F7A0ED4D-FDF3-4533-8604-E5C7B9ADC7A6}" type="sibTrans" cxnId="{510E03E4-E8BF-4513-BEA7-AFBE04DD5550}">
      <dgm:prSet/>
      <dgm:spPr/>
      <dgm:t>
        <a:bodyPr/>
        <a:lstStyle/>
        <a:p>
          <a:endParaRPr lang="ru-RU"/>
        </a:p>
      </dgm:t>
    </dgm:pt>
    <dgm:pt modelId="{7EC387C6-4D8C-4EB1-8C5C-A54CB388AC6F}">
      <dgm:prSet/>
      <dgm:spPr/>
      <dgm:t>
        <a:bodyPr/>
        <a:lstStyle/>
        <a:p>
          <a:endParaRPr lang="ru-RU"/>
        </a:p>
      </dgm:t>
    </dgm:pt>
    <dgm:pt modelId="{559AD9ED-0880-4DD6-AF31-DB72D4D1FD0B}" type="parTrans" cxnId="{4CBEA8CA-ABAE-4838-818F-F4537F93017E}">
      <dgm:prSet/>
      <dgm:spPr/>
      <dgm:t>
        <a:bodyPr/>
        <a:lstStyle/>
        <a:p>
          <a:endParaRPr lang="ru-RU"/>
        </a:p>
      </dgm:t>
    </dgm:pt>
    <dgm:pt modelId="{24391BFB-518B-4FD2-B998-D6E83C4A5158}" type="sibTrans" cxnId="{4CBEA8CA-ABAE-4838-818F-F4537F93017E}">
      <dgm:prSet/>
      <dgm:spPr/>
      <dgm:t>
        <a:bodyPr/>
        <a:lstStyle/>
        <a:p>
          <a:endParaRPr lang="ru-RU"/>
        </a:p>
      </dgm:t>
    </dgm:pt>
    <dgm:pt modelId="{608E7D13-2612-4CFB-8CF4-B7E4B4CDC364}">
      <dgm:prSet/>
      <dgm:spPr/>
      <dgm:t>
        <a:bodyPr/>
        <a:lstStyle/>
        <a:p>
          <a:r>
            <a:rPr lang="ru-RU" smtClean="0"/>
            <a:t>Контроль и взаимная ответственность по ликвидации + сокращались исходные материалы.</a:t>
          </a:r>
          <a:endParaRPr lang="ru-RU"/>
        </a:p>
      </dgm:t>
    </dgm:pt>
    <dgm:pt modelId="{0AE3A861-9CB8-4795-861A-890018C35571}" type="parTrans" cxnId="{A528C115-C733-4448-B875-FA1D9A153A58}">
      <dgm:prSet/>
      <dgm:spPr/>
      <dgm:t>
        <a:bodyPr/>
        <a:lstStyle/>
        <a:p>
          <a:endParaRPr lang="ru-RU"/>
        </a:p>
      </dgm:t>
    </dgm:pt>
    <dgm:pt modelId="{43415F4A-14DA-4B2B-8AF9-501D991F23A7}" type="sibTrans" cxnId="{A528C115-C733-4448-B875-FA1D9A153A58}">
      <dgm:prSet/>
      <dgm:spPr/>
      <dgm:t>
        <a:bodyPr/>
        <a:lstStyle/>
        <a:p>
          <a:endParaRPr lang="ru-RU"/>
        </a:p>
      </dgm:t>
    </dgm:pt>
    <dgm:pt modelId="{B7F185DB-A2BC-4A61-A4BB-7A7F9057C1C3}">
      <dgm:prSet/>
      <dgm:spPr/>
      <dgm:t>
        <a:bodyPr/>
        <a:lstStyle/>
        <a:p>
          <a:r>
            <a:rPr lang="ru-RU" dirty="0" smtClean="0"/>
            <a:t>31. 07. 1991 г.</a:t>
          </a:r>
          <a:endParaRPr lang="ru-RU" dirty="0"/>
        </a:p>
      </dgm:t>
    </dgm:pt>
    <dgm:pt modelId="{3D52F58F-3A3B-45C2-B086-BF3CFEA83E12}" type="parTrans" cxnId="{CF832B5D-BC24-4C95-B789-496C91F417A4}">
      <dgm:prSet/>
      <dgm:spPr/>
      <dgm:t>
        <a:bodyPr/>
        <a:lstStyle/>
        <a:p>
          <a:endParaRPr lang="ru-RU"/>
        </a:p>
      </dgm:t>
    </dgm:pt>
    <dgm:pt modelId="{5FD8581C-F077-4160-AA49-67969CFA573A}" type="sibTrans" cxnId="{CF832B5D-BC24-4C95-B789-496C91F417A4}">
      <dgm:prSet/>
      <dgm:spPr/>
      <dgm:t>
        <a:bodyPr/>
        <a:lstStyle/>
        <a:p>
          <a:endParaRPr lang="ru-RU"/>
        </a:p>
      </dgm:t>
    </dgm:pt>
    <dgm:pt modelId="{1E7B4BD1-70E9-4B8C-8BD6-9CB6E6EED10C}">
      <dgm:prSet/>
      <dgm:spPr/>
      <dgm:t>
        <a:bodyPr/>
        <a:lstStyle/>
        <a:p>
          <a:r>
            <a:rPr lang="ru-RU" dirty="0" smtClean="0"/>
            <a:t>Снижение наращивания вооружений</a:t>
          </a:r>
          <a:endParaRPr lang="ru-RU" dirty="0"/>
        </a:p>
      </dgm:t>
    </dgm:pt>
    <dgm:pt modelId="{9A70E820-C41E-4B96-B77B-627051D03F51}" type="parTrans" cxnId="{1FD8AE7C-77E6-4111-89B3-4C3A07D59A28}">
      <dgm:prSet/>
      <dgm:spPr/>
      <dgm:t>
        <a:bodyPr/>
        <a:lstStyle/>
        <a:p>
          <a:endParaRPr lang="ru-RU"/>
        </a:p>
      </dgm:t>
    </dgm:pt>
    <dgm:pt modelId="{EF1DF2A6-B279-4C38-95E8-BABF157EB9D2}" type="sibTrans" cxnId="{1FD8AE7C-77E6-4111-89B3-4C3A07D59A28}">
      <dgm:prSet/>
      <dgm:spPr/>
      <dgm:t>
        <a:bodyPr/>
        <a:lstStyle/>
        <a:p>
          <a:endParaRPr lang="ru-RU"/>
        </a:p>
      </dgm:t>
    </dgm:pt>
    <dgm:pt modelId="{292B51AF-BBEF-4404-9BC8-853DEFE53963}">
      <dgm:prSet/>
      <dgm:spPr/>
      <dgm:t>
        <a:bodyPr/>
        <a:lstStyle/>
        <a:p>
          <a:r>
            <a:rPr lang="ru-RU" dirty="0" smtClean="0"/>
            <a:t>Сокращение и ликвидация носителей. </a:t>
          </a:r>
          <a:endParaRPr lang="ru-RU" dirty="0"/>
        </a:p>
      </dgm:t>
    </dgm:pt>
    <dgm:pt modelId="{A220649C-799C-4ABF-B05C-A471E47E8859}" type="parTrans" cxnId="{E1DDEB72-C4C4-465B-BEF6-867BE59B1C53}">
      <dgm:prSet/>
      <dgm:spPr/>
      <dgm:t>
        <a:bodyPr/>
        <a:lstStyle/>
        <a:p>
          <a:endParaRPr lang="ru-RU"/>
        </a:p>
      </dgm:t>
    </dgm:pt>
    <dgm:pt modelId="{46E6C5E4-1529-4A8F-AE54-D3839F5EE3F5}" type="sibTrans" cxnId="{E1DDEB72-C4C4-465B-BEF6-867BE59B1C53}">
      <dgm:prSet/>
      <dgm:spPr/>
      <dgm:t>
        <a:bodyPr/>
        <a:lstStyle/>
        <a:p>
          <a:endParaRPr lang="ru-RU"/>
        </a:p>
      </dgm:t>
    </dgm:pt>
    <dgm:pt modelId="{DF3D34E1-42DE-4E8A-891A-0814F5264169}" type="pres">
      <dgm:prSet presAssocID="{69442D3F-9F62-41AD-88C8-F5E52780B24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F90561-3B2D-4C04-8E80-C64DF7D43129}" type="pres">
      <dgm:prSet presAssocID="{0B91A190-F45E-4C3F-979C-BF7805F53EC9}" presName="composite" presStyleCnt="0"/>
      <dgm:spPr/>
    </dgm:pt>
    <dgm:pt modelId="{6DA52FE2-E35C-4E4A-AC34-7E00F23E720F}" type="pres">
      <dgm:prSet presAssocID="{0B91A190-F45E-4C3F-979C-BF7805F53EC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B0FCEE-F59A-415E-97C3-6D0C13AE5BB1}" type="pres">
      <dgm:prSet presAssocID="{0B91A190-F45E-4C3F-979C-BF7805F53EC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19AE32-9639-405B-BA8F-7BEF9EF0547F}" type="pres">
      <dgm:prSet presAssocID="{C8227F55-0EE8-4710-B8DD-1FFFB1E483A2}" presName="space" presStyleCnt="0"/>
      <dgm:spPr/>
    </dgm:pt>
    <dgm:pt modelId="{C27C38D7-0317-456B-8E7D-E2FCFE29D3B2}" type="pres">
      <dgm:prSet presAssocID="{9B3E86A3-8EDD-4DD7-B4FE-A31C534B947C}" presName="composite" presStyleCnt="0"/>
      <dgm:spPr/>
    </dgm:pt>
    <dgm:pt modelId="{2F92B544-E4B6-450F-916A-0040387F4C64}" type="pres">
      <dgm:prSet presAssocID="{9B3E86A3-8EDD-4DD7-B4FE-A31C534B947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A4178C-438C-47D7-9AA7-D9E43DEB5809}" type="pres">
      <dgm:prSet presAssocID="{9B3E86A3-8EDD-4DD7-B4FE-A31C534B947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25315A-F617-4F6E-9300-BF1E7E5B640A}" type="pres">
      <dgm:prSet presAssocID="{D6EC3FB5-FB5C-440B-AA6B-45867C93ECA8}" presName="space" presStyleCnt="0"/>
      <dgm:spPr/>
    </dgm:pt>
    <dgm:pt modelId="{1C4B04B0-AB89-4C0D-9E1B-C217F03DCA46}" type="pres">
      <dgm:prSet presAssocID="{64F58F31-7F63-45BC-827C-C2AEAB25BD7E}" presName="composite" presStyleCnt="0"/>
      <dgm:spPr/>
    </dgm:pt>
    <dgm:pt modelId="{F489241E-2D1F-4AA1-99DE-C50968DC7C39}" type="pres">
      <dgm:prSet presAssocID="{64F58F31-7F63-45BC-827C-C2AEAB25BD7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6125F0-C5BE-4085-AADB-441B6574430B}" type="pres">
      <dgm:prSet presAssocID="{64F58F31-7F63-45BC-827C-C2AEAB25BD7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0E03E4-E8BF-4513-BEA7-AFBE04DD5550}" srcId="{9B3E86A3-8EDD-4DD7-B4FE-A31C534B947C}" destId="{6E4E997F-5004-4B40-9BB5-07E4DDEAC5F1}" srcOrd="1" destOrd="0" parTransId="{EF4ED10E-A648-4341-93B8-17444E455B8E}" sibTransId="{F7A0ED4D-FDF3-4533-8604-E5C7B9ADC7A6}"/>
    <dgm:cxn modelId="{CF832B5D-BC24-4C95-B789-496C91F417A4}" srcId="{0B91A190-F45E-4C3F-979C-BF7805F53EC9}" destId="{B7F185DB-A2BC-4A61-A4BB-7A7F9057C1C3}" srcOrd="1" destOrd="0" parTransId="{3D52F58F-3A3B-45C2-B086-BF3CFEA83E12}" sibTransId="{5FD8581C-F077-4160-AA49-67969CFA573A}"/>
    <dgm:cxn modelId="{0AB0D5F4-BBDC-43C5-B836-1490D3D0CB00}" type="presOf" srcId="{1E7B4BD1-70E9-4B8C-8BD6-9CB6E6EED10C}" destId="{D8B0FCEE-F59A-415E-97C3-6D0C13AE5BB1}" srcOrd="0" destOrd="2" presId="urn:microsoft.com/office/officeart/2005/8/layout/hList1"/>
    <dgm:cxn modelId="{8B70AE33-AD0B-4718-94B2-33D5A3472B10}" srcId="{69442D3F-9F62-41AD-88C8-F5E52780B241}" destId="{9B3E86A3-8EDD-4DD7-B4FE-A31C534B947C}" srcOrd="1" destOrd="0" parTransId="{F2FCFB63-43CD-41AA-BB27-FA4DC58C23E9}" sibTransId="{D6EC3FB5-FB5C-440B-AA6B-45867C93ECA8}"/>
    <dgm:cxn modelId="{8CB3DE9A-AA4A-4A58-9676-F196FC699B00}" type="presOf" srcId="{608E7D13-2612-4CFB-8CF4-B7E4B4CDC364}" destId="{D46125F0-C5BE-4085-AADB-441B6574430B}" srcOrd="0" destOrd="0" presId="urn:microsoft.com/office/officeart/2005/8/layout/hList1"/>
    <dgm:cxn modelId="{26BCF904-ABEE-4BAE-AF1A-F0446A6DDC2F}" type="presOf" srcId="{0B91A190-F45E-4C3F-979C-BF7805F53EC9}" destId="{6DA52FE2-E35C-4E4A-AC34-7E00F23E720F}" srcOrd="0" destOrd="0" presId="urn:microsoft.com/office/officeart/2005/8/layout/hList1"/>
    <dgm:cxn modelId="{FE8221A3-273B-43F4-8E63-23F3A109618C}" type="presOf" srcId="{69442D3F-9F62-41AD-88C8-F5E52780B241}" destId="{DF3D34E1-42DE-4E8A-891A-0814F5264169}" srcOrd="0" destOrd="0" presId="urn:microsoft.com/office/officeart/2005/8/layout/hList1"/>
    <dgm:cxn modelId="{CA94D3A3-7F12-4EA4-B745-DC45470BD95D}" srcId="{0B91A190-F45E-4C3F-979C-BF7805F53EC9}" destId="{88CDE714-9F44-4F63-AC11-497A9E00BDB8}" srcOrd="0" destOrd="0" parTransId="{FE8C0598-FF97-40AE-B192-2FA9B6FEC090}" sibTransId="{E95C6961-7EAF-4D24-9BC3-7516D2769104}"/>
    <dgm:cxn modelId="{1FD8AE7C-77E6-4111-89B3-4C3A07D59A28}" srcId="{0B91A190-F45E-4C3F-979C-BF7805F53EC9}" destId="{1E7B4BD1-70E9-4B8C-8BD6-9CB6E6EED10C}" srcOrd="2" destOrd="0" parTransId="{9A70E820-C41E-4B96-B77B-627051D03F51}" sibTransId="{EF1DF2A6-B279-4C38-95E8-BABF157EB9D2}"/>
    <dgm:cxn modelId="{F4AF1ACD-C70B-436D-AB9D-E7B5EC6F7F39}" type="presOf" srcId="{292B51AF-BBEF-4404-9BC8-853DEFE53963}" destId="{9CA4178C-438C-47D7-9AA7-D9E43DEB5809}" srcOrd="0" destOrd="2" presId="urn:microsoft.com/office/officeart/2005/8/layout/hList1"/>
    <dgm:cxn modelId="{C874D06F-3915-4076-BF77-F73F28492F3C}" type="presOf" srcId="{7EC387C6-4D8C-4EB1-8C5C-A54CB388AC6F}" destId="{9CA4178C-438C-47D7-9AA7-D9E43DEB5809}" srcOrd="0" destOrd="0" presId="urn:microsoft.com/office/officeart/2005/8/layout/hList1"/>
    <dgm:cxn modelId="{97ECF1AC-03F0-4AA7-BDAD-0FC8FC6F2BB3}" srcId="{69442D3F-9F62-41AD-88C8-F5E52780B241}" destId="{64F58F31-7F63-45BC-827C-C2AEAB25BD7E}" srcOrd="2" destOrd="0" parTransId="{B7DE71BD-51EF-48AB-B08D-B1B61CA56EC3}" sibTransId="{6051E815-414F-4721-A2C1-820C60F5443B}"/>
    <dgm:cxn modelId="{A528C115-C733-4448-B875-FA1D9A153A58}" srcId="{64F58F31-7F63-45BC-827C-C2AEAB25BD7E}" destId="{608E7D13-2612-4CFB-8CF4-B7E4B4CDC364}" srcOrd="0" destOrd="0" parTransId="{0AE3A861-9CB8-4795-861A-890018C35571}" sibTransId="{43415F4A-14DA-4B2B-8AF9-501D991F23A7}"/>
    <dgm:cxn modelId="{55E52F66-8C30-4526-96FA-D3FA9038F25D}" type="presOf" srcId="{9B3E86A3-8EDD-4DD7-B4FE-A31C534B947C}" destId="{2F92B544-E4B6-450F-916A-0040387F4C64}" srcOrd="0" destOrd="0" presId="urn:microsoft.com/office/officeart/2005/8/layout/hList1"/>
    <dgm:cxn modelId="{65823588-E42B-4111-8B32-630986E9CF70}" type="presOf" srcId="{88CDE714-9F44-4F63-AC11-497A9E00BDB8}" destId="{D8B0FCEE-F59A-415E-97C3-6D0C13AE5BB1}" srcOrd="0" destOrd="0" presId="urn:microsoft.com/office/officeart/2005/8/layout/hList1"/>
    <dgm:cxn modelId="{4B90D2CE-1396-498E-99DE-40C9C58CE122}" type="presOf" srcId="{6E4E997F-5004-4B40-9BB5-07E4DDEAC5F1}" destId="{9CA4178C-438C-47D7-9AA7-D9E43DEB5809}" srcOrd="0" destOrd="1" presId="urn:microsoft.com/office/officeart/2005/8/layout/hList1"/>
    <dgm:cxn modelId="{A92F9F90-BAC9-4436-B8DE-71AF97FF01F0}" type="presOf" srcId="{64F58F31-7F63-45BC-827C-C2AEAB25BD7E}" destId="{F489241E-2D1F-4AA1-99DE-C50968DC7C39}" srcOrd="0" destOrd="0" presId="urn:microsoft.com/office/officeart/2005/8/layout/hList1"/>
    <dgm:cxn modelId="{5FF84D82-F932-4B64-91D1-A49556EDFF01}" type="presOf" srcId="{B7F185DB-A2BC-4A61-A4BB-7A7F9057C1C3}" destId="{D8B0FCEE-F59A-415E-97C3-6D0C13AE5BB1}" srcOrd="0" destOrd="1" presId="urn:microsoft.com/office/officeart/2005/8/layout/hList1"/>
    <dgm:cxn modelId="{E1DDEB72-C4C4-465B-BEF6-867BE59B1C53}" srcId="{9B3E86A3-8EDD-4DD7-B4FE-A31C534B947C}" destId="{292B51AF-BBEF-4404-9BC8-853DEFE53963}" srcOrd="2" destOrd="0" parTransId="{A220649C-799C-4ABF-B05C-A471E47E8859}" sibTransId="{46E6C5E4-1529-4A8F-AE54-D3839F5EE3F5}"/>
    <dgm:cxn modelId="{38E1DA80-94A8-410B-828C-1B50A3F3212F}" srcId="{69442D3F-9F62-41AD-88C8-F5E52780B241}" destId="{0B91A190-F45E-4C3F-979C-BF7805F53EC9}" srcOrd="0" destOrd="0" parTransId="{FCECA77E-2560-4AFB-BA03-10420B75DD6B}" sibTransId="{C8227F55-0EE8-4710-B8DD-1FFFB1E483A2}"/>
    <dgm:cxn modelId="{4CBEA8CA-ABAE-4838-818F-F4537F93017E}" srcId="{9B3E86A3-8EDD-4DD7-B4FE-A31C534B947C}" destId="{7EC387C6-4D8C-4EB1-8C5C-A54CB388AC6F}" srcOrd="0" destOrd="0" parTransId="{559AD9ED-0880-4DD6-AF31-DB72D4D1FD0B}" sibTransId="{24391BFB-518B-4FD2-B998-D6E83C4A5158}"/>
    <dgm:cxn modelId="{A203B59A-F8DD-4E9E-AE0D-5628226A5436}" type="presParOf" srcId="{DF3D34E1-42DE-4E8A-891A-0814F5264169}" destId="{25F90561-3B2D-4C04-8E80-C64DF7D43129}" srcOrd="0" destOrd="0" presId="urn:microsoft.com/office/officeart/2005/8/layout/hList1"/>
    <dgm:cxn modelId="{B94475E2-3F05-4872-9E97-F0E77A78510F}" type="presParOf" srcId="{25F90561-3B2D-4C04-8E80-C64DF7D43129}" destId="{6DA52FE2-E35C-4E4A-AC34-7E00F23E720F}" srcOrd="0" destOrd="0" presId="urn:microsoft.com/office/officeart/2005/8/layout/hList1"/>
    <dgm:cxn modelId="{5630DD7F-7B0B-4885-9222-6DB49F74B2BD}" type="presParOf" srcId="{25F90561-3B2D-4C04-8E80-C64DF7D43129}" destId="{D8B0FCEE-F59A-415E-97C3-6D0C13AE5BB1}" srcOrd="1" destOrd="0" presId="urn:microsoft.com/office/officeart/2005/8/layout/hList1"/>
    <dgm:cxn modelId="{A7D692B3-C2A1-4F36-A782-1059A7E6AED8}" type="presParOf" srcId="{DF3D34E1-42DE-4E8A-891A-0814F5264169}" destId="{DE19AE32-9639-405B-BA8F-7BEF9EF0547F}" srcOrd="1" destOrd="0" presId="urn:microsoft.com/office/officeart/2005/8/layout/hList1"/>
    <dgm:cxn modelId="{4C1ACDCE-899F-4FD6-A182-581EE6CAA337}" type="presParOf" srcId="{DF3D34E1-42DE-4E8A-891A-0814F5264169}" destId="{C27C38D7-0317-456B-8E7D-E2FCFE29D3B2}" srcOrd="2" destOrd="0" presId="urn:microsoft.com/office/officeart/2005/8/layout/hList1"/>
    <dgm:cxn modelId="{6017A32E-825C-45C8-A7BE-7A9982ADD4B1}" type="presParOf" srcId="{C27C38D7-0317-456B-8E7D-E2FCFE29D3B2}" destId="{2F92B544-E4B6-450F-916A-0040387F4C64}" srcOrd="0" destOrd="0" presId="urn:microsoft.com/office/officeart/2005/8/layout/hList1"/>
    <dgm:cxn modelId="{C8BC3466-801B-4A70-B208-CD199C740F74}" type="presParOf" srcId="{C27C38D7-0317-456B-8E7D-E2FCFE29D3B2}" destId="{9CA4178C-438C-47D7-9AA7-D9E43DEB5809}" srcOrd="1" destOrd="0" presId="urn:microsoft.com/office/officeart/2005/8/layout/hList1"/>
    <dgm:cxn modelId="{59AE9247-B16F-41A9-ACB4-A3F753B46B51}" type="presParOf" srcId="{DF3D34E1-42DE-4E8A-891A-0814F5264169}" destId="{2425315A-F617-4F6E-9300-BF1E7E5B640A}" srcOrd="3" destOrd="0" presId="urn:microsoft.com/office/officeart/2005/8/layout/hList1"/>
    <dgm:cxn modelId="{1DDDB4EB-11F0-4428-8D44-4711BC20B0B8}" type="presParOf" srcId="{DF3D34E1-42DE-4E8A-891A-0814F5264169}" destId="{1C4B04B0-AB89-4C0D-9E1B-C217F03DCA46}" srcOrd="4" destOrd="0" presId="urn:microsoft.com/office/officeart/2005/8/layout/hList1"/>
    <dgm:cxn modelId="{927DC453-6889-4FDB-9E4A-DD784D82B3D9}" type="presParOf" srcId="{1C4B04B0-AB89-4C0D-9E1B-C217F03DCA46}" destId="{F489241E-2D1F-4AA1-99DE-C50968DC7C39}" srcOrd="0" destOrd="0" presId="urn:microsoft.com/office/officeart/2005/8/layout/hList1"/>
    <dgm:cxn modelId="{72229AF1-FB00-4661-ABC9-013B4CB8A654}" type="presParOf" srcId="{1C4B04B0-AB89-4C0D-9E1B-C217F03DCA46}" destId="{D46125F0-C5BE-4085-AADB-441B6574430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88A7D7-6DD9-4162-ADC8-2B676680C76D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7C6E4A-5236-4218-942D-3647FAF612D9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effectLst>
          <a:softEdge rad="63500"/>
        </a:effectLst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На саммите ОБСЕ Западу так и не удалось добиться от Москвы никаких принципиальных уступок по чеченской проблеме.</a:t>
          </a:r>
          <a:endParaRPr lang="ru-RU" dirty="0">
            <a:solidFill>
              <a:schemeClr val="tx1"/>
            </a:solidFill>
          </a:endParaRPr>
        </a:p>
      </dgm:t>
    </dgm:pt>
    <dgm:pt modelId="{7DF49534-1810-4EBA-9E6C-DC013585DB09}" type="parTrans" cxnId="{FF248005-2F4C-4B49-A4F2-43920316BA92}">
      <dgm:prSet/>
      <dgm:spPr/>
      <dgm:t>
        <a:bodyPr/>
        <a:lstStyle/>
        <a:p>
          <a:endParaRPr lang="ru-RU"/>
        </a:p>
      </dgm:t>
    </dgm:pt>
    <dgm:pt modelId="{D55DEBC1-36C2-48BF-9794-C6D3439F1700}" type="sibTrans" cxnId="{FF248005-2F4C-4B49-A4F2-43920316BA92}">
      <dgm:prSet/>
      <dgm:spPr/>
      <dgm:t>
        <a:bodyPr/>
        <a:lstStyle/>
        <a:p>
          <a:endParaRPr lang="ru-RU"/>
        </a:p>
      </dgm:t>
    </dgm:pt>
    <dgm:pt modelId="{BBBBDD4F-B191-428A-B817-054E5CC5B028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effectLst>
          <a:softEdge rad="63500"/>
        </a:effectLst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Была подписана Европейская Хартия по безопасности и ДОВСЕ.</a:t>
          </a:r>
          <a:endParaRPr lang="ru-RU" dirty="0">
            <a:solidFill>
              <a:schemeClr val="tx1"/>
            </a:solidFill>
          </a:endParaRPr>
        </a:p>
      </dgm:t>
    </dgm:pt>
    <dgm:pt modelId="{7D3BC6D4-395D-42F3-8DE9-30BE42E733EC}" type="parTrans" cxnId="{F707DA7D-430F-4F86-AEE4-D5B482B7E83A}">
      <dgm:prSet/>
      <dgm:spPr/>
      <dgm:t>
        <a:bodyPr/>
        <a:lstStyle/>
        <a:p>
          <a:endParaRPr lang="ru-RU"/>
        </a:p>
      </dgm:t>
    </dgm:pt>
    <dgm:pt modelId="{3F8E2D90-FE63-44F5-B8DA-9D70C24E2B60}" type="sibTrans" cxnId="{F707DA7D-430F-4F86-AEE4-D5B482B7E83A}">
      <dgm:prSet/>
      <dgm:spPr/>
      <dgm:t>
        <a:bodyPr/>
        <a:lstStyle/>
        <a:p>
          <a:endParaRPr lang="ru-RU"/>
        </a:p>
      </dgm:t>
    </dgm:pt>
    <dgm:pt modelId="{CDD3C878-85B0-47CD-81BE-6D1483EEBB85}" type="pres">
      <dgm:prSet presAssocID="{7A88A7D7-6DD9-4162-ADC8-2B676680C76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E2FBF1-C9CC-47CC-9C9F-090721FF0DB2}" type="pres">
      <dgm:prSet presAssocID="{C47C6E4A-5236-4218-942D-3647FAF612D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9E1220-D018-4A0C-93A2-401990F81BEE}" type="pres">
      <dgm:prSet presAssocID="{D55DEBC1-36C2-48BF-9794-C6D3439F1700}" presName="spacer" presStyleCnt="0"/>
      <dgm:spPr/>
    </dgm:pt>
    <dgm:pt modelId="{5604F05E-24C1-4817-ADB4-5E210CBF1755}" type="pres">
      <dgm:prSet presAssocID="{BBBBDD4F-B191-428A-B817-054E5CC5B02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4E5A3E-A61E-4F66-8325-853B4C00B1AE}" type="presOf" srcId="{BBBBDD4F-B191-428A-B817-054E5CC5B028}" destId="{5604F05E-24C1-4817-ADB4-5E210CBF1755}" srcOrd="0" destOrd="0" presId="urn:microsoft.com/office/officeart/2005/8/layout/vList2"/>
    <dgm:cxn modelId="{FF248005-2F4C-4B49-A4F2-43920316BA92}" srcId="{7A88A7D7-6DD9-4162-ADC8-2B676680C76D}" destId="{C47C6E4A-5236-4218-942D-3647FAF612D9}" srcOrd="0" destOrd="0" parTransId="{7DF49534-1810-4EBA-9E6C-DC013585DB09}" sibTransId="{D55DEBC1-36C2-48BF-9794-C6D3439F1700}"/>
    <dgm:cxn modelId="{F707DA7D-430F-4F86-AEE4-D5B482B7E83A}" srcId="{7A88A7D7-6DD9-4162-ADC8-2B676680C76D}" destId="{BBBBDD4F-B191-428A-B817-054E5CC5B028}" srcOrd="1" destOrd="0" parTransId="{7D3BC6D4-395D-42F3-8DE9-30BE42E733EC}" sibTransId="{3F8E2D90-FE63-44F5-B8DA-9D70C24E2B60}"/>
    <dgm:cxn modelId="{BAAE3F2D-665B-45A7-B77E-3AFC40C777FD}" type="presOf" srcId="{7A88A7D7-6DD9-4162-ADC8-2B676680C76D}" destId="{CDD3C878-85B0-47CD-81BE-6D1483EEBB85}" srcOrd="0" destOrd="0" presId="urn:microsoft.com/office/officeart/2005/8/layout/vList2"/>
    <dgm:cxn modelId="{6D206642-7690-468C-998E-7A8347D277B9}" type="presOf" srcId="{C47C6E4A-5236-4218-942D-3647FAF612D9}" destId="{17E2FBF1-C9CC-47CC-9C9F-090721FF0DB2}" srcOrd="0" destOrd="0" presId="urn:microsoft.com/office/officeart/2005/8/layout/vList2"/>
    <dgm:cxn modelId="{7BE41C4B-A33C-4A9C-8A3D-59A8808D468D}" type="presParOf" srcId="{CDD3C878-85B0-47CD-81BE-6D1483EEBB85}" destId="{17E2FBF1-C9CC-47CC-9C9F-090721FF0DB2}" srcOrd="0" destOrd="0" presId="urn:microsoft.com/office/officeart/2005/8/layout/vList2"/>
    <dgm:cxn modelId="{8816BF41-FA63-4195-8837-407B31945610}" type="presParOf" srcId="{CDD3C878-85B0-47CD-81BE-6D1483EEBB85}" destId="{7F9E1220-D018-4A0C-93A2-401990F81BEE}" srcOrd="1" destOrd="0" presId="urn:microsoft.com/office/officeart/2005/8/layout/vList2"/>
    <dgm:cxn modelId="{E96719DC-A7EB-4E1A-9998-615268F9A55E}" type="presParOf" srcId="{CDD3C878-85B0-47CD-81BE-6D1483EEBB85}" destId="{5604F05E-24C1-4817-ADB4-5E210CBF175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E40B57-F917-4D4C-AC0C-11789C7421BF}" type="doc">
      <dgm:prSet loTypeId="urn:microsoft.com/office/officeart/2005/8/layout/target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63DF07-2198-4450-B00D-BA652A282C73}">
      <dgm:prSet/>
      <dgm:spPr/>
      <dgm:t>
        <a:bodyPr/>
        <a:lstStyle/>
        <a:p>
          <a:pPr rtl="0"/>
          <a:r>
            <a:rPr lang="ru-RU" dirty="0" smtClean="0"/>
            <a:t>Шанхайская конвенция о борьбе с терроризмом, сепаратизмом и экстремизмом (2001) </a:t>
          </a:r>
          <a:endParaRPr lang="ru-RU" dirty="0"/>
        </a:p>
      </dgm:t>
    </dgm:pt>
    <dgm:pt modelId="{21A349ED-AABD-418B-BCCE-69A46C9A93E1}" type="parTrans" cxnId="{7D2B144D-D015-47C6-B24C-23F1C0A34AF0}">
      <dgm:prSet/>
      <dgm:spPr/>
      <dgm:t>
        <a:bodyPr/>
        <a:lstStyle/>
        <a:p>
          <a:endParaRPr lang="ru-RU"/>
        </a:p>
      </dgm:t>
    </dgm:pt>
    <dgm:pt modelId="{94DC05FB-487A-4644-BD04-87AB3768C614}" type="sibTrans" cxnId="{7D2B144D-D015-47C6-B24C-23F1C0A34AF0}">
      <dgm:prSet/>
      <dgm:spPr/>
      <dgm:t>
        <a:bodyPr/>
        <a:lstStyle/>
        <a:p>
          <a:endParaRPr lang="ru-RU"/>
        </a:p>
      </dgm:t>
    </dgm:pt>
    <dgm:pt modelId="{7C9D5DA2-DC14-4D01-8DF5-5652F7B8906C}">
      <dgm:prSet/>
      <dgm:spPr/>
      <dgm:t>
        <a:bodyPr/>
        <a:lstStyle/>
        <a:p>
          <a:pPr rtl="0"/>
          <a:r>
            <a:rPr lang="ru-RU" dirty="0" smtClean="0"/>
            <a:t>Создание Региональной антитеррористической структуры</a:t>
          </a:r>
          <a:endParaRPr lang="ru-RU" dirty="0"/>
        </a:p>
      </dgm:t>
    </dgm:pt>
    <dgm:pt modelId="{22F07798-38A3-4AC6-A056-2DD9FCFB10A1}" type="parTrans" cxnId="{27259673-51EC-46AC-A557-B26C8052B403}">
      <dgm:prSet/>
      <dgm:spPr/>
      <dgm:t>
        <a:bodyPr/>
        <a:lstStyle/>
        <a:p>
          <a:endParaRPr lang="ru-RU"/>
        </a:p>
      </dgm:t>
    </dgm:pt>
    <dgm:pt modelId="{2C64E8B0-B6E5-4D26-A144-BE0C26D57F12}" type="sibTrans" cxnId="{27259673-51EC-46AC-A557-B26C8052B403}">
      <dgm:prSet/>
      <dgm:spPr/>
      <dgm:t>
        <a:bodyPr/>
        <a:lstStyle/>
        <a:p>
          <a:endParaRPr lang="ru-RU"/>
        </a:p>
      </dgm:t>
    </dgm:pt>
    <dgm:pt modelId="{15CD867B-9BA8-451B-9190-4258B71A6D21}">
      <dgm:prSet/>
      <dgm:spPr/>
      <dgm:t>
        <a:bodyPr/>
        <a:lstStyle/>
        <a:p>
          <a:pPr rtl="0"/>
          <a:r>
            <a:rPr lang="ru-RU" dirty="0" smtClean="0"/>
            <a:t>Подписание Договора о долгосрочном добрососедстве, дружбе и сотрудничестве.</a:t>
          </a:r>
          <a:endParaRPr lang="ru-RU" dirty="0"/>
        </a:p>
      </dgm:t>
    </dgm:pt>
    <dgm:pt modelId="{22BEB96B-4606-4590-A598-AD2967259138}" type="parTrans" cxnId="{F7DA5A74-D19B-46D3-8305-5465A45002B2}">
      <dgm:prSet/>
      <dgm:spPr/>
      <dgm:t>
        <a:bodyPr/>
        <a:lstStyle/>
        <a:p>
          <a:endParaRPr lang="ru-RU"/>
        </a:p>
      </dgm:t>
    </dgm:pt>
    <dgm:pt modelId="{78C66DE3-6472-4346-A7DC-654584A0F61C}" type="sibTrans" cxnId="{F7DA5A74-D19B-46D3-8305-5465A45002B2}">
      <dgm:prSet/>
      <dgm:spPr/>
      <dgm:t>
        <a:bodyPr/>
        <a:lstStyle/>
        <a:p>
          <a:endParaRPr lang="ru-RU"/>
        </a:p>
      </dgm:t>
    </dgm:pt>
    <dgm:pt modelId="{DD1205D3-7F06-4CCB-9393-1B2E3ACBD7BE}">
      <dgm:prSet/>
      <dgm:spPr/>
      <dgm:t>
        <a:bodyPr/>
        <a:lstStyle/>
        <a:p>
          <a:pPr rtl="0"/>
          <a:r>
            <a:rPr lang="ru-RU" dirty="0" smtClean="0"/>
            <a:t>РАТС - Региональная антитеррористическая структура </a:t>
          </a:r>
          <a:endParaRPr lang="ru-RU" dirty="0"/>
        </a:p>
      </dgm:t>
    </dgm:pt>
    <dgm:pt modelId="{8CED72A2-CFE5-477C-A634-10E6667C3CFF}" type="parTrans" cxnId="{DD33D0BC-EB92-45B2-AF9D-A38E1064F6F1}">
      <dgm:prSet/>
      <dgm:spPr/>
      <dgm:t>
        <a:bodyPr/>
        <a:lstStyle/>
        <a:p>
          <a:endParaRPr lang="ru-RU"/>
        </a:p>
      </dgm:t>
    </dgm:pt>
    <dgm:pt modelId="{F7428B7F-7AD6-45CE-8E01-968E1E5D1C4E}" type="sibTrans" cxnId="{DD33D0BC-EB92-45B2-AF9D-A38E1064F6F1}">
      <dgm:prSet/>
      <dgm:spPr/>
      <dgm:t>
        <a:bodyPr/>
        <a:lstStyle/>
        <a:p>
          <a:endParaRPr lang="ru-RU"/>
        </a:p>
      </dgm:t>
    </dgm:pt>
    <dgm:pt modelId="{9371D654-B6F9-4B77-8C79-55EC4D61A197}" type="pres">
      <dgm:prSet presAssocID="{89E40B57-F917-4D4C-AC0C-11789C7421B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66F8AF-7561-44ED-BFEE-360C3EDA5ACF}" type="pres">
      <dgm:prSet presAssocID="{5C63DF07-2198-4450-B00D-BA652A282C73}" presName="circle1" presStyleLbl="node1" presStyleIdx="0" presStyleCnt="4"/>
      <dgm:spPr/>
    </dgm:pt>
    <dgm:pt modelId="{F362C84A-FBFC-4F44-BB79-23193181F319}" type="pres">
      <dgm:prSet presAssocID="{5C63DF07-2198-4450-B00D-BA652A282C73}" presName="space" presStyleCnt="0"/>
      <dgm:spPr/>
    </dgm:pt>
    <dgm:pt modelId="{DFF56FEE-046C-48A2-9FE0-C2FEE2D0920B}" type="pres">
      <dgm:prSet presAssocID="{5C63DF07-2198-4450-B00D-BA652A282C73}" presName="rect1" presStyleLbl="alignAcc1" presStyleIdx="0" presStyleCnt="4"/>
      <dgm:spPr/>
      <dgm:t>
        <a:bodyPr/>
        <a:lstStyle/>
        <a:p>
          <a:endParaRPr lang="ru-RU"/>
        </a:p>
      </dgm:t>
    </dgm:pt>
    <dgm:pt modelId="{10C2E12B-92B6-4D8B-BFC9-20F910C9F075}" type="pres">
      <dgm:prSet presAssocID="{7C9D5DA2-DC14-4D01-8DF5-5652F7B8906C}" presName="vertSpace2" presStyleLbl="node1" presStyleIdx="0" presStyleCnt="4"/>
      <dgm:spPr/>
    </dgm:pt>
    <dgm:pt modelId="{C21AAEC7-E290-43E8-BBB6-77451FED935C}" type="pres">
      <dgm:prSet presAssocID="{7C9D5DA2-DC14-4D01-8DF5-5652F7B8906C}" presName="circle2" presStyleLbl="node1" presStyleIdx="1" presStyleCnt="4"/>
      <dgm:spPr/>
    </dgm:pt>
    <dgm:pt modelId="{9CF0ADD2-0CB9-4F92-B192-1DB783922A78}" type="pres">
      <dgm:prSet presAssocID="{7C9D5DA2-DC14-4D01-8DF5-5652F7B8906C}" presName="rect2" presStyleLbl="alignAcc1" presStyleIdx="1" presStyleCnt="4"/>
      <dgm:spPr/>
      <dgm:t>
        <a:bodyPr/>
        <a:lstStyle/>
        <a:p>
          <a:endParaRPr lang="ru-RU"/>
        </a:p>
      </dgm:t>
    </dgm:pt>
    <dgm:pt modelId="{DA5F1049-8404-4CC5-ADE0-0818CBEEFD59}" type="pres">
      <dgm:prSet presAssocID="{15CD867B-9BA8-451B-9190-4258B71A6D21}" presName="vertSpace3" presStyleLbl="node1" presStyleIdx="1" presStyleCnt="4"/>
      <dgm:spPr/>
    </dgm:pt>
    <dgm:pt modelId="{807D1D8F-6E3C-4ABD-8CCE-C2D5C800DA3A}" type="pres">
      <dgm:prSet presAssocID="{15CD867B-9BA8-451B-9190-4258B71A6D21}" presName="circle3" presStyleLbl="node1" presStyleIdx="2" presStyleCnt="4"/>
      <dgm:spPr/>
    </dgm:pt>
    <dgm:pt modelId="{D041B6DB-009E-4A04-B93F-A60792173716}" type="pres">
      <dgm:prSet presAssocID="{15CD867B-9BA8-451B-9190-4258B71A6D21}" presName="rect3" presStyleLbl="alignAcc1" presStyleIdx="2" presStyleCnt="4"/>
      <dgm:spPr/>
      <dgm:t>
        <a:bodyPr/>
        <a:lstStyle/>
        <a:p>
          <a:endParaRPr lang="ru-RU"/>
        </a:p>
      </dgm:t>
    </dgm:pt>
    <dgm:pt modelId="{FF22076D-4B22-4E10-8E17-E86C6BFB2472}" type="pres">
      <dgm:prSet presAssocID="{DD1205D3-7F06-4CCB-9393-1B2E3ACBD7BE}" presName="vertSpace4" presStyleLbl="node1" presStyleIdx="2" presStyleCnt="4"/>
      <dgm:spPr/>
    </dgm:pt>
    <dgm:pt modelId="{6993B01C-D667-40CB-8C61-0D16376CCE37}" type="pres">
      <dgm:prSet presAssocID="{DD1205D3-7F06-4CCB-9393-1B2E3ACBD7BE}" presName="circle4" presStyleLbl="node1" presStyleIdx="3" presStyleCnt="4"/>
      <dgm:spPr/>
    </dgm:pt>
    <dgm:pt modelId="{942D9915-4A37-4DB9-B51D-BF9C03EB0247}" type="pres">
      <dgm:prSet presAssocID="{DD1205D3-7F06-4CCB-9393-1B2E3ACBD7BE}" presName="rect4" presStyleLbl="alignAcc1" presStyleIdx="3" presStyleCnt="4"/>
      <dgm:spPr/>
      <dgm:t>
        <a:bodyPr/>
        <a:lstStyle/>
        <a:p>
          <a:endParaRPr lang="ru-RU"/>
        </a:p>
      </dgm:t>
    </dgm:pt>
    <dgm:pt modelId="{1FC2EE72-E759-4C96-ABA6-2C917B0147C8}" type="pres">
      <dgm:prSet presAssocID="{5C63DF07-2198-4450-B00D-BA652A282C73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CFBE14-858D-4A80-92B2-CBC2431EE147}" type="pres">
      <dgm:prSet presAssocID="{7C9D5DA2-DC14-4D01-8DF5-5652F7B8906C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CB2AC8-E04D-48E8-901B-4EE7D04A8F5A}" type="pres">
      <dgm:prSet presAssocID="{15CD867B-9BA8-451B-9190-4258B71A6D21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663724-C4CB-4329-977E-9D32CB57F887}" type="pres">
      <dgm:prSet presAssocID="{DD1205D3-7F06-4CCB-9393-1B2E3ACBD7BE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11A31F-6481-4DA2-95FC-AA0FDB5A8FA7}" type="presOf" srcId="{89E40B57-F917-4D4C-AC0C-11789C7421BF}" destId="{9371D654-B6F9-4B77-8C79-55EC4D61A197}" srcOrd="0" destOrd="0" presId="urn:microsoft.com/office/officeart/2005/8/layout/target3"/>
    <dgm:cxn modelId="{E85B6A1D-D741-4F0B-A8C7-444C2403B541}" type="presOf" srcId="{7C9D5DA2-DC14-4D01-8DF5-5652F7B8906C}" destId="{06CFBE14-858D-4A80-92B2-CBC2431EE147}" srcOrd="1" destOrd="0" presId="urn:microsoft.com/office/officeart/2005/8/layout/target3"/>
    <dgm:cxn modelId="{ED46DDD0-5C2E-4A8B-86A2-A7DA08D3957F}" type="presOf" srcId="{DD1205D3-7F06-4CCB-9393-1B2E3ACBD7BE}" destId="{942D9915-4A37-4DB9-B51D-BF9C03EB0247}" srcOrd="0" destOrd="0" presId="urn:microsoft.com/office/officeart/2005/8/layout/target3"/>
    <dgm:cxn modelId="{5AB5156A-B4B8-4D80-A16F-2664D0EC603B}" type="presOf" srcId="{5C63DF07-2198-4450-B00D-BA652A282C73}" destId="{1FC2EE72-E759-4C96-ABA6-2C917B0147C8}" srcOrd="1" destOrd="0" presId="urn:microsoft.com/office/officeart/2005/8/layout/target3"/>
    <dgm:cxn modelId="{20A177FA-A26B-41A9-A89A-465A736AFD42}" type="presOf" srcId="{5C63DF07-2198-4450-B00D-BA652A282C73}" destId="{DFF56FEE-046C-48A2-9FE0-C2FEE2D0920B}" srcOrd="0" destOrd="0" presId="urn:microsoft.com/office/officeart/2005/8/layout/target3"/>
    <dgm:cxn modelId="{7D2B144D-D015-47C6-B24C-23F1C0A34AF0}" srcId="{89E40B57-F917-4D4C-AC0C-11789C7421BF}" destId="{5C63DF07-2198-4450-B00D-BA652A282C73}" srcOrd="0" destOrd="0" parTransId="{21A349ED-AABD-418B-BCCE-69A46C9A93E1}" sibTransId="{94DC05FB-487A-4644-BD04-87AB3768C614}"/>
    <dgm:cxn modelId="{9693880B-375C-4DAD-9B25-A7CEC10D6C7A}" type="presOf" srcId="{15CD867B-9BA8-451B-9190-4258B71A6D21}" destId="{B5CB2AC8-E04D-48E8-901B-4EE7D04A8F5A}" srcOrd="1" destOrd="0" presId="urn:microsoft.com/office/officeart/2005/8/layout/target3"/>
    <dgm:cxn modelId="{B351E3A7-F465-4B78-A0C4-6030E29B730B}" type="presOf" srcId="{15CD867B-9BA8-451B-9190-4258B71A6D21}" destId="{D041B6DB-009E-4A04-B93F-A60792173716}" srcOrd="0" destOrd="0" presId="urn:microsoft.com/office/officeart/2005/8/layout/target3"/>
    <dgm:cxn modelId="{27259673-51EC-46AC-A557-B26C8052B403}" srcId="{89E40B57-F917-4D4C-AC0C-11789C7421BF}" destId="{7C9D5DA2-DC14-4D01-8DF5-5652F7B8906C}" srcOrd="1" destOrd="0" parTransId="{22F07798-38A3-4AC6-A056-2DD9FCFB10A1}" sibTransId="{2C64E8B0-B6E5-4D26-A144-BE0C26D57F12}"/>
    <dgm:cxn modelId="{F7DA5A74-D19B-46D3-8305-5465A45002B2}" srcId="{89E40B57-F917-4D4C-AC0C-11789C7421BF}" destId="{15CD867B-9BA8-451B-9190-4258B71A6D21}" srcOrd="2" destOrd="0" parTransId="{22BEB96B-4606-4590-A598-AD2967259138}" sibTransId="{78C66DE3-6472-4346-A7DC-654584A0F61C}"/>
    <dgm:cxn modelId="{2FC5F39C-D590-4493-B1ED-45462568536F}" type="presOf" srcId="{DD1205D3-7F06-4CCB-9393-1B2E3ACBD7BE}" destId="{65663724-C4CB-4329-977E-9D32CB57F887}" srcOrd="1" destOrd="0" presId="urn:microsoft.com/office/officeart/2005/8/layout/target3"/>
    <dgm:cxn modelId="{55D0B090-66C1-4F23-9484-8117D5D188EC}" type="presOf" srcId="{7C9D5DA2-DC14-4D01-8DF5-5652F7B8906C}" destId="{9CF0ADD2-0CB9-4F92-B192-1DB783922A78}" srcOrd="0" destOrd="0" presId="urn:microsoft.com/office/officeart/2005/8/layout/target3"/>
    <dgm:cxn modelId="{DD33D0BC-EB92-45B2-AF9D-A38E1064F6F1}" srcId="{89E40B57-F917-4D4C-AC0C-11789C7421BF}" destId="{DD1205D3-7F06-4CCB-9393-1B2E3ACBD7BE}" srcOrd="3" destOrd="0" parTransId="{8CED72A2-CFE5-477C-A634-10E6667C3CFF}" sibTransId="{F7428B7F-7AD6-45CE-8E01-968E1E5D1C4E}"/>
    <dgm:cxn modelId="{0DFF86AE-DBCD-4A42-B09B-2599D05E7113}" type="presParOf" srcId="{9371D654-B6F9-4B77-8C79-55EC4D61A197}" destId="{5466F8AF-7561-44ED-BFEE-360C3EDA5ACF}" srcOrd="0" destOrd="0" presId="urn:microsoft.com/office/officeart/2005/8/layout/target3"/>
    <dgm:cxn modelId="{28B3B4C0-D580-4964-A6DB-F48C154E630B}" type="presParOf" srcId="{9371D654-B6F9-4B77-8C79-55EC4D61A197}" destId="{F362C84A-FBFC-4F44-BB79-23193181F319}" srcOrd="1" destOrd="0" presId="urn:microsoft.com/office/officeart/2005/8/layout/target3"/>
    <dgm:cxn modelId="{BA1FE81D-0290-45B6-B1D7-EC870D841C7D}" type="presParOf" srcId="{9371D654-B6F9-4B77-8C79-55EC4D61A197}" destId="{DFF56FEE-046C-48A2-9FE0-C2FEE2D0920B}" srcOrd="2" destOrd="0" presId="urn:microsoft.com/office/officeart/2005/8/layout/target3"/>
    <dgm:cxn modelId="{133304EC-A137-4294-896B-B1C11741DCFF}" type="presParOf" srcId="{9371D654-B6F9-4B77-8C79-55EC4D61A197}" destId="{10C2E12B-92B6-4D8B-BFC9-20F910C9F075}" srcOrd="3" destOrd="0" presId="urn:microsoft.com/office/officeart/2005/8/layout/target3"/>
    <dgm:cxn modelId="{A746EF59-1B70-4167-9D60-694D7A4C3770}" type="presParOf" srcId="{9371D654-B6F9-4B77-8C79-55EC4D61A197}" destId="{C21AAEC7-E290-43E8-BBB6-77451FED935C}" srcOrd="4" destOrd="0" presId="urn:microsoft.com/office/officeart/2005/8/layout/target3"/>
    <dgm:cxn modelId="{4E516467-C0C8-4DBF-8E2B-1F32A111825E}" type="presParOf" srcId="{9371D654-B6F9-4B77-8C79-55EC4D61A197}" destId="{9CF0ADD2-0CB9-4F92-B192-1DB783922A78}" srcOrd="5" destOrd="0" presId="urn:microsoft.com/office/officeart/2005/8/layout/target3"/>
    <dgm:cxn modelId="{9756575F-C178-4F84-90D7-3AAB64BB32E5}" type="presParOf" srcId="{9371D654-B6F9-4B77-8C79-55EC4D61A197}" destId="{DA5F1049-8404-4CC5-ADE0-0818CBEEFD59}" srcOrd="6" destOrd="0" presId="urn:microsoft.com/office/officeart/2005/8/layout/target3"/>
    <dgm:cxn modelId="{1821E960-C49B-4D55-9197-7441CB259AF3}" type="presParOf" srcId="{9371D654-B6F9-4B77-8C79-55EC4D61A197}" destId="{807D1D8F-6E3C-4ABD-8CCE-C2D5C800DA3A}" srcOrd="7" destOrd="0" presId="urn:microsoft.com/office/officeart/2005/8/layout/target3"/>
    <dgm:cxn modelId="{2F111011-561F-4464-9927-F0EC06F9A0FA}" type="presParOf" srcId="{9371D654-B6F9-4B77-8C79-55EC4D61A197}" destId="{D041B6DB-009E-4A04-B93F-A60792173716}" srcOrd="8" destOrd="0" presId="urn:microsoft.com/office/officeart/2005/8/layout/target3"/>
    <dgm:cxn modelId="{4EECF722-CF44-40B9-87C9-AA7F9ABC3861}" type="presParOf" srcId="{9371D654-B6F9-4B77-8C79-55EC4D61A197}" destId="{FF22076D-4B22-4E10-8E17-E86C6BFB2472}" srcOrd="9" destOrd="0" presId="urn:microsoft.com/office/officeart/2005/8/layout/target3"/>
    <dgm:cxn modelId="{F27152B7-C04C-410C-A004-8360FCE97921}" type="presParOf" srcId="{9371D654-B6F9-4B77-8C79-55EC4D61A197}" destId="{6993B01C-D667-40CB-8C61-0D16376CCE37}" srcOrd="10" destOrd="0" presId="urn:microsoft.com/office/officeart/2005/8/layout/target3"/>
    <dgm:cxn modelId="{FEC6CB84-007F-42B0-B45B-B61CA4155C18}" type="presParOf" srcId="{9371D654-B6F9-4B77-8C79-55EC4D61A197}" destId="{942D9915-4A37-4DB9-B51D-BF9C03EB0247}" srcOrd="11" destOrd="0" presId="urn:microsoft.com/office/officeart/2005/8/layout/target3"/>
    <dgm:cxn modelId="{62AE7A5E-4A22-4FFE-B0AA-6D69FC8E6600}" type="presParOf" srcId="{9371D654-B6F9-4B77-8C79-55EC4D61A197}" destId="{1FC2EE72-E759-4C96-ABA6-2C917B0147C8}" srcOrd="12" destOrd="0" presId="urn:microsoft.com/office/officeart/2005/8/layout/target3"/>
    <dgm:cxn modelId="{46F81EFA-1F6F-4424-AAB4-13ED0E2F4DF9}" type="presParOf" srcId="{9371D654-B6F9-4B77-8C79-55EC4D61A197}" destId="{06CFBE14-858D-4A80-92B2-CBC2431EE147}" srcOrd="13" destOrd="0" presId="urn:microsoft.com/office/officeart/2005/8/layout/target3"/>
    <dgm:cxn modelId="{EAEBAD4B-D32A-4BE5-A14A-C3C601FF494C}" type="presParOf" srcId="{9371D654-B6F9-4B77-8C79-55EC4D61A197}" destId="{B5CB2AC8-E04D-48E8-901B-4EE7D04A8F5A}" srcOrd="14" destOrd="0" presId="urn:microsoft.com/office/officeart/2005/8/layout/target3"/>
    <dgm:cxn modelId="{DF58F8FF-5C98-456B-BB4D-AC0B4AFFB426}" type="presParOf" srcId="{9371D654-B6F9-4B77-8C79-55EC4D61A197}" destId="{65663724-C4CB-4329-977E-9D32CB57F887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4722C93-7124-48C9-8610-B066C1433A7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ABA9B7-15E7-4C11-A2EA-67E6A0A87FEE}">
      <dgm:prSet/>
      <dgm:spPr>
        <a:effectLst>
          <a:softEdge rad="63500"/>
        </a:effectLst>
      </dgm:spPr>
      <dgm:t>
        <a:bodyPr/>
        <a:lstStyle/>
        <a:p>
          <a:pPr rtl="0"/>
          <a:r>
            <a:rPr lang="ru-RU" dirty="0" smtClean="0"/>
            <a:t>«Мирная миссия — 2005»</a:t>
          </a:r>
          <a:endParaRPr lang="ru-RU" dirty="0"/>
        </a:p>
      </dgm:t>
    </dgm:pt>
    <dgm:pt modelId="{78D64589-B382-4B8A-A3B8-DEAAE5395ABC}" type="parTrans" cxnId="{63F1FC7A-9A71-4A88-A018-922CF81E0C95}">
      <dgm:prSet/>
      <dgm:spPr/>
      <dgm:t>
        <a:bodyPr/>
        <a:lstStyle/>
        <a:p>
          <a:endParaRPr lang="ru-RU"/>
        </a:p>
      </dgm:t>
    </dgm:pt>
    <dgm:pt modelId="{C0495A5A-8BC5-4446-9D3E-2D3043685360}" type="sibTrans" cxnId="{63F1FC7A-9A71-4A88-A018-922CF81E0C95}">
      <dgm:prSet/>
      <dgm:spPr/>
      <dgm:t>
        <a:bodyPr/>
        <a:lstStyle/>
        <a:p>
          <a:endParaRPr lang="ru-RU"/>
        </a:p>
      </dgm:t>
    </dgm:pt>
    <dgm:pt modelId="{85058AC4-CF3C-46DF-94CB-A82A440A35B3}">
      <dgm:prSet/>
      <dgm:spPr/>
      <dgm:t>
        <a:bodyPr/>
        <a:lstStyle/>
        <a:p>
          <a:pPr rtl="0"/>
          <a:r>
            <a:rPr lang="ru-RU" dirty="0" smtClean="0"/>
            <a:t>«Востокантитеррор-2006» </a:t>
          </a:r>
          <a:endParaRPr lang="ru-RU" dirty="0"/>
        </a:p>
      </dgm:t>
    </dgm:pt>
    <dgm:pt modelId="{755CA3F2-A582-410F-8F8D-E83978429F25}" type="parTrans" cxnId="{7C98D6C7-CCED-4DE2-939C-9B864ACFFB67}">
      <dgm:prSet/>
      <dgm:spPr/>
      <dgm:t>
        <a:bodyPr/>
        <a:lstStyle/>
        <a:p>
          <a:endParaRPr lang="ru-RU"/>
        </a:p>
      </dgm:t>
    </dgm:pt>
    <dgm:pt modelId="{19F85AC1-BB0A-46FF-BE9E-C5B917F8C629}" type="sibTrans" cxnId="{7C98D6C7-CCED-4DE2-939C-9B864ACFFB67}">
      <dgm:prSet/>
      <dgm:spPr/>
      <dgm:t>
        <a:bodyPr/>
        <a:lstStyle/>
        <a:p>
          <a:endParaRPr lang="ru-RU"/>
        </a:p>
      </dgm:t>
    </dgm:pt>
    <dgm:pt modelId="{373F4D87-A421-4A76-A59E-65AC853677D4}">
      <dgm:prSet/>
      <dgm:spPr/>
      <dgm:t>
        <a:bodyPr/>
        <a:lstStyle/>
        <a:p>
          <a:pPr rtl="0"/>
          <a:r>
            <a:rPr lang="ru-RU" dirty="0" smtClean="0"/>
            <a:t>«Мирная миссия—2007» </a:t>
          </a:r>
          <a:endParaRPr lang="ru-RU" dirty="0"/>
        </a:p>
      </dgm:t>
    </dgm:pt>
    <dgm:pt modelId="{E9439A66-6F3D-4838-A929-A504F47E65B9}" type="parTrans" cxnId="{DF671ED2-E59A-44BC-9C05-AE2110048C06}">
      <dgm:prSet/>
      <dgm:spPr/>
      <dgm:t>
        <a:bodyPr/>
        <a:lstStyle/>
        <a:p>
          <a:endParaRPr lang="ru-RU"/>
        </a:p>
      </dgm:t>
    </dgm:pt>
    <dgm:pt modelId="{BA01F214-4FC9-4478-A11C-6489218421D1}" type="sibTrans" cxnId="{DF671ED2-E59A-44BC-9C05-AE2110048C06}">
      <dgm:prSet/>
      <dgm:spPr/>
      <dgm:t>
        <a:bodyPr/>
        <a:lstStyle/>
        <a:p>
          <a:endParaRPr lang="ru-RU"/>
        </a:p>
      </dgm:t>
    </dgm:pt>
    <dgm:pt modelId="{86438A15-AC17-43DC-9517-F7481C57A03C}">
      <dgm:prSet/>
      <dgm:spPr/>
      <dgm:t>
        <a:bodyPr/>
        <a:lstStyle/>
        <a:p>
          <a:pPr rtl="0"/>
          <a:r>
            <a:rPr lang="ru-RU" dirty="0" smtClean="0"/>
            <a:t>«Волгоград-Антитеррор-2008»</a:t>
          </a:r>
          <a:endParaRPr lang="ru-RU" dirty="0"/>
        </a:p>
      </dgm:t>
    </dgm:pt>
    <dgm:pt modelId="{06243D39-3DE5-44B3-968E-B1B1B0AA1A80}" type="parTrans" cxnId="{F24F9649-0557-46A9-A068-4026CA6A44C6}">
      <dgm:prSet/>
      <dgm:spPr/>
      <dgm:t>
        <a:bodyPr/>
        <a:lstStyle/>
        <a:p>
          <a:endParaRPr lang="ru-RU"/>
        </a:p>
      </dgm:t>
    </dgm:pt>
    <dgm:pt modelId="{AC311900-332A-4BFC-A928-D75E2CB195F1}" type="sibTrans" cxnId="{F24F9649-0557-46A9-A068-4026CA6A44C6}">
      <dgm:prSet/>
      <dgm:spPr/>
      <dgm:t>
        <a:bodyPr/>
        <a:lstStyle/>
        <a:p>
          <a:endParaRPr lang="ru-RU"/>
        </a:p>
      </dgm:t>
    </dgm:pt>
    <dgm:pt modelId="{D111F086-2196-4C6F-BBA0-940C52537026}">
      <dgm:prSet/>
      <dgm:spPr/>
      <dgm:t>
        <a:bodyPr/>
        <a:lstStyle/>
        <a:p>
          <a:pPr rtl="0"/>
          <a:r>
            <a:rPr lang="ru-RU" dirty="0" smtClean="0"/>
            <a:t>«Мирная миссия—2009»</a:t>
          </a:r>
          <a:endParaRPr lang="ru-RU" dirty="0"/>
        </a:p>
      </dgm:t>
    </dgm:pt>
    <dgm:pt modelId="{9642A844-93F6-47D1-9D76-168900AB15A6}" type="parTrans" cxnId="{DC791A47-CA5A-4E4E-AF60-B140AF4C18FD}">
      <dgm:prSet/>
      <dgm:spPr/>
      <dgm:t>
        <a:bodyPr/>
        <a:lstStyle/>
        <a:p>
          <a:endParaRPr lang="ru-RU"/>
        </a:p>
      </dgm:t>
    </dgm:pt>
    <dgm:pt modelId="{5515BBF7-61A0-4C9C-A227-D70B4B27CDBA}" type="sibTrans" cxnId="{DC791A47-CA5A-4E4E-AF60-B140AF4C18FD}">
      <dgm:prSet/>
      <dgm:spPr/>
      <dgm:t>
        <a:bodyPr/>
        <a:lstStyle/>
        <a:p>
          <a:endParaRPr lang="ru-RU"/>
        </a:p>
      </dgm:t>
    </dgm:pt>
    <dgm:pt modelId="{D48FAEBD-EE60-4DC1-9417-D91A5806C204}" type="pres">
      <dgm:prSet presAssocID="{84722C93-7124-48C9-8610-B066C1433A7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914F22-93D7-455B-BC63-4D26D7CB3F18}" type="pres">
      <dgm:prSet presAssocID="{E2ABA9B7-15E7-4C11-A2EA-67E6A0A87FE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9F9270-BBB3-488E-8BBB-DE43F0D2DE59}" type="pres">
      <dgm:prSet presAssocID="{C0495A5A-8BC5-4446-9D3E-2D3043685360}" presName="spacer" presStyleCnt="0"/>
      <dgm:spPr/>
    </dgm:pt>
    <dgm:pt modelId="{B60A6B37-0D04-4FE5-B7DD-AE71373CF6D1}" type="pres">
      <dgm:prSet presAssocID="{85058AC4-CF3C-46DF-94CB-A82A440A35B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5769D8-3E3F-44AC-8D86-D1472B671676}" type="pres">
      <dgm:prSet presAssocID="{19F85AC1-BB0A-46FF-BE9E-C5B917F8C629}" presName="spacer" presStyleCnt="0"/>
      <dgm:spPr/>
    </dgm:pt>
    <dgm:pt modelId="{B8B1511D-EC41-4409-B29F-2EB1224ED16A}" type="pres">
      <dgm:prSet presAssocID="{373F4D87-A421-4A76-A59E-65AC853677D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35C07C-20D9-4C12-89CC-9D5ED283B4A9}" type="pres">
      <dgm:prSet presAssocID="{BA01F214-4FC9-4478-A11C-6489218421D1}" presName="spacer" presStyleCnt="0"/>
      <dgm:spPr/>
    </dgm:pt>
    <dgm:pt modelId="{D9A2545C-5B1D-47A1-9C87-0E185BAC72E4}" type="pres">
      <dgm:prSet presAssocID="{86438A15-AC17-43DC-9517-F7481C57A03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D95AF7-961A-486D-8A31-6BAEFD83563D}" type="pres">
      <dgm:prSet presAssocID="{AC311900-332A-4BFC-A928-D75E2CB195F1}" presName="spacer" presStyleCnt="0"/>
      <dgm:spPr/>
    </dgm:pt>
    <dgm:pt modelId="{CF2370A6-6382-4131-8541-6F22EE713980}" type="pres">
      <dgm:prSet presAssocID="{D111F086-2196-4C6F-BBA0-940C5253702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D8D9C8-6702-44F3-901D-5770CDA95892}" type="presOf" srcId="{86438A15-AC17-43DC-9517-F7481C57A03C}" destId="{D9A2545C-5B1D-47A1-9C87-0E185BAC72E4}" srcOrd="0" destOrd="0" presId="urn:microsoft.com/office/officeart/2005/8/layout/vList2"/>
    <dgm:cxn modelId="{DC791A47-CA5A-4E4E-AF60-B140AF4C18FD}" srcId="{84722C93-7124-48C9-8610-B066C1433A76}" destId="{D111F086-2196-4C6F-BBA0-940C52537026}" srcOrd="4" destOrd="0" parTransId="{9642A844-93F6-47D1-9D76-168900AB15A6}" sibTransId="{5515BBF7-61A0-4C9C-A227-D70B4B27CDBA}"/>
    <dgm:cxn modelId="{7D4BBD1F-AB65-4C3C-AFEF-FC08124A568B}" type="presOf" srcId="{D111F086-2196-4C6F-BBA0-940C52537026}" destId="{CF2370A6-6382-4131-8541-6F22EE713980}" srcOrd="0" destOrd="0" presId="urn:microsoft.com/office/officeart/2005/8/layout/vList2"/>
    <dgm:cxn modelId="{DF671ED2-E59A-44BC-9C05-AE2110048C06}" srcId="{84722C93-7124-48C9-8610-B066C1433A76}" destId="{373F4D87-A421-4A76-A59E-65AC853677D4}" srcOrd="2" destOrd="0" parTransId="{E9439A66-6F3D-4838-A929-A504F47E65B9}" sibTransId="{BA01F214-4FC9-4478-A11C-6489218421D1}"/>
    <dgm:cxn modelId="{4B108636-1D3B-4D80-BB10-6BE2C95FEEFA}" type="presOf" srcId="{E2ABA9B7-15E7-4C11-A2EA-67E6A0A87FEE}" destId="{CE914F22-93D7-455B-BC63-4D26D7CB3F18}" srcOrd="0" destOrd="0" presId="urn:microsoft.com/office/officeart/2005/8/layout/vList2"/>
    <dgm:cxn modelId="{CF5EFA14-B07F-4CB9-9296-56B744868EAC}" type="presOf" srcId="{84722C93-7124-48C9-8610-B066C1433A76}" destId="{D48FAEBD-EE60-4DC1-9417-D91A5806C204}" srcOrd="0" destOrd="0" presId="urn:microsoft.com/office/officeart/2005/8/layout/vList2"/>
    <dgm:cxn modelId="{1D5D44ED-4234-4650-825C-0C729637DAD1}" type="presOf" srcId="{373F4D87-A421-4A76-A59E-65AC853677D4}" destId="{B8B1511D-EC41-4409-B29F-2EB1224ED16A}" srcOrd="0" destOrd="0" presId="urn:microsoft.com/office/officeart/2005/8/layout/vList2"/>
    <dgm:cxn modelId="{7C98D6C7-CCED-4DE2-939C-9B864ACFFB67}" srcId="{84722C93-7124-48C9-8610-B066C1433A76}" destId="{85058AC4-CF3C-46DF-94CB-A82A440A35B3}" srcOrd="1" destOrd="0" parTransId="{755CA3F2-A582-410F-8F8D-E83978429F25}" sibTransId="{19F85AC1-BB0A-46FF-BE9E-C5B917F8C629}"/>
    <dgm:cxn modelId="{63F1FC7A-9A71-4A88-A018-922CF81E0C95}" srcId="{84722C93-7124-48C9-8610-B066C1433A76}" destId="{E2ABA9B7-15E7-4C11-A2EA-67E6A0A87FEE}" srcOrd="0" destOrd="0" parTransId="{78D64589-B382-4B8A-A3B8-DEAAE5395ABC}" sibTransId="{C0495A5A-8BC5-4446-9D3E-2D3043685360}"/>
    <dgm:cxn modelId="{F24F9649-0557-46A9-A068-4026CA6A44C6}" srcId="{84722C93-7124-48C9-8610-B066C1433A76}" destId="{86438A15-AC17-43DC-9517-F7481C57A03C}" srcOrd="3" destOrd="0" parTransId="{06243D39-3DE5-44B3-968E-B1B1B0AA1A80}" sibTransId="{AC311900-332A-4BFC-A928-D75E2CB195F1}"/>
    <dgm:cxn modelId="{8C95F0FC-63D1-4773-82BE-41733B45C5A4}" type="presOf" srcId="{85058AC4-CF3C-46DF-94CB-A82A440A35B3}" destId="{B60A6B37-0D04-4FE5-B7DD-AE71373CF6D1}" srcOrd="0" destOrd="0" presId="urn:microsoft.com/office/officeart/2005/8/layout/vList2"/>
    <dgm:cxn modelId="{E7BF1DEA-9E80-4FAD-94EA-E196984CD4AF}" type="presParOf" srcId="{D48FAEBD-EE60-4DC1-9417-D91A5806C204}" destId="{CE914F22-93D7-455B-BC63-4D26D7CB3F18}" srcOrd="0" destOrd="0" presId="urn:microsoft.com/office/officeart/2005/8/layout/vList2"/>
    <dgm:cxn modelId="{9F029A6A-6D19-419C-A7C7-A891245BC0D3}" type="presParOf" srcId="{D48FAEBD-EE60-4DC1-9417-D91A5806C204}" destId="{AC9F9270-BBB3-488E-8BBB-DE43F0D2DE59}" srcOrd="1" destOrd="0" presId="urn:microsoft.com/office/officeart/2005/8/layout/vList2"/>
    <dgm:cxn modelId="{61859A0B-A400-4312-818B-9613967CB810}" type="presParOf" srcId="{D48FAEBD-EE60-4DC1-9417-D91A5806C204}" destId="{B60A6B37-0D04-4FE5-B7DD-AE71373CF6D1}" srcOrd="2" destOrd="0" presId="urn:microsoft.com/office/officeart/2005/8/layout/vList2"/>
    <dgm:cxn modelId="{74459E90-B3B0-4F07-AFEA-377CA6D29EA1}" type="presParOf" srcId="{D48FAEBD-EE60-4DC1-9417-D91A5806C204}" destId="{B35769D8-3E3F-44AC-8D86-D1472B671676}" srcOrd="3" destOrd="0" presId="urn:microsoft.com/office/officeart/2005/8/layout/vList2"/>
    <dgm:cxn modelId="{FAB1D691-DBA1-4F2B-ADBB-92B99CE7C8A5}" type="presParOf" srcId="{D48FAEBD-EE60-4DC1-9417-D91A5806C204}" destId="{B8B1511D-EC41-4409-B29F-2EB1224ED16A}" srcOrd="4" destOrd="0" presId="urn:microsoft.com/office/officeart/2005/8/layout/vList2"/>
    <dgm:cxn modelId="{E075D5D3-CFE8-4CB3-B198-FC7C8E83032C}" type="presParOf" srcId="{D48FAEBD-EE60-4DC1-9417-D91A5806C204}" destId="{B435C07C-20D9-4C12-89CC-9D5ED283B4A9}" srcOrd="5" destOrd="0" presId="urn:microsoft.com/office/officeart/2005/8/layout/vList2"/>
    <dgm:cxn modelId="{56DC5D0B-E4C6-4ED0-A218-7E2CA582DA0D}" type="presParOf" srcId="{D48FAEBD-EE60-4DC1-9417-D91A5806C204}" destId="{D9A2545C-5B1D-47A1-9C87-0E185BAC72E4}" srcOrd="6" destOrd="0" presId="urn:microsoft.com/office/officeart/2005/8/layout/vList2"/>
    <dgm:cxn modelId="{886752BD-7773-4587-8559-6D8308CB61F8}" type="presParOf" srcId="{D48FAEBD-EE60-4DC1-9417-D91A5806C204}" destId="{C6D95AF7-961A-486D-8A31-6BAEFD83563D}" srcOrd="7" destOrd="0" presId="urn:microsoft.com/office/officeart/2005/8/layout/vList2"/>
    <dgm:cxn modelId="{C64154C5-348A-476D-AAF2-9C062C8C0333}" type="presParOf" srcId="{D48FAEBD-EE60-4DC1-9417-D91A5806C204}" destId="{CF2370A6-6382-4131-8541-6F22EE71398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DA7A1B3-F0D5-4AA8-BFAD-361E4287E2A2}" type="doc">
      <dgm:prSet loTypeId="urn:microsoft.com/office/officeart/2005/8/layout/lProcess3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7B0A45-F2A9-4F79-94AA-3AF4C74567F0}">
      <dgm:prSet/>
      <dgm:spPr>
        <a:effectLst>
          <a:softEdge rad="63500"/>
        </a:effectLst>
      </dgm:spPr>
      <dgm:t>
        <a:bodyPr/>
        <a:lstStyle/>
        <a:p>
          <a:pPr rtl="0"/>
          <a:r>
            <a:rPr lang="ru-RU" dirty="0" smtClean="0"/>
            <a:t>Совет министров обороны СНГ, созданный в 1992 году для выработки единой военной политики. </a:t>
          </a:r>
          <a:endParaRPr lang="ru-RU" dirty="0"/>
        </a:p>
      </dgm:t>
    </dgm:pt>
    <dgm:pt modelId="{6A0CC5F7-CBEE-4909-BC84-4EF65E9178AC}" type="parTrans" cxnId="{47991A30-3663-4E6C-8E21-685CC88A1257}">
      <dgm:prSet/>
      <dgm:spPr/>
      <dgm:t>
        <a:bodyPr/>
        <a:lstStyle/>
        <a:p>
          <a:endParaRPr lang="ru-RU"/>
        </a:p>
      </dgm:t>
    </dgm:pt>
    <dgm:pt modelId="{367FB1F9-F3CC-4968-BD02-C68A18ACE99F}" type="sibTrans" cxnId="{47991A30-3663-4E6C-8E21-685CC88A1257}">
      <dgm:prSet/>
      <dgm:spPr/>
      <dgm:t>
        <a:bodyPr/>
        <a:lstStyle/>
        <a:p>
          <a:endParaRPr lang="ru-RU"/>
        </a:p>
      </dgm:t>
    </dgm:pt>
    <dgm:pt modelId="{ADC16F81-515A-40CF-8FB5-0659D37A1B63}">
      <dgm:prSet/>
      <dgm:spPr>
        <a:effectLst>
          <a:softEdge rad="63500"/>
        </a:effectLst>
      </dgm:spPr>
      <dgm:t>
        <a:bodyPr/>
        <a:lstStyle/>
        <a:p>
          <a:pPr rtl="0"/>
          <a:r>
            <a:rPr lang="ru-RU" dirty="0" smtClean="0"/>
            <a:t>Организация Договора о коллективной безопасности (ОДКБ). </a:t>
          </a:r>
          <a:endParaRPr lang="ru-RU" dirty="0"/>
        </a:p>
      </dgm:t>
    </dgm:pt>
    <dgm:pt modelId="{E5D3DB61-0E73-4BC7-82DC-7939E830E843}" type="parTrans" cxnId="{B7CC5762-2C53-4C3E-9CA6-64FE9F890947}">
      <dgm:prSet/>
      <dgm:spPr/>
      <dgm:t>
        <a:bodyPr/>
        <a:lstStyle/>
        <a:p>
          <a:endParaRPr lang="ru-RU"/>
        </a:p>
      </dgm:t>
    </dgm:pt>
    <dgm:pt modelId="{5D967E4E-4CF7-4843-B50E-FC5DA9167A4B}" type="sibTrans" cxnId="{B7CC5762-2C53-4C3E-9CA6-64FE9F890947}">
      <dgm:prSet/>
      <dgm:spPr/>
      <dgm:t>
        <a:bodyPr/>
        <a:lstStyle/>
        <a:p>
          <a:endParaRPr lang="ru-RU"/>
        </a:p>
      </dgm:t>
    </dgm:pt>
    <dgm:pt modelId="{AE8F6357-43FA-4F7A-A13A-FF952F9FED0A}" type="pres">
      <dgm:prSet presAssocID="{1DA7A1B3-F0D5-4AA8-BFAD-361E4287E2A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FEF5B40-3EF3-49FC-A237-AA0EF7340A94}" type="pres">
      <dgm:prSet presAssocID="{FC7B0A45-F2A9-4F79-94AA-3AF4C74567F0}" presName="horFlow" presStyleCnt="0"/>
      <dgm:spPr/>
    </dgm:pt>
    <dgm:pt modelId="{3308095E-F985-4A2F-983F-45D18823A496}" type="pres">
      <dgm:prSet presAssocID="{FC7B0A45-F2A9-4F79-94AA-3AF4C74567F0}" presName="bigChev" presStyleLbl="node1" presStyleIdx="0" presStyleCnt="2"/>
      <dgm:spPr/>
      <dgm:t>
        <a:bodyPr/>
        <a:lstStyle/>
        <a:p>
          <a:endParaRPr lang="ru-RU"/>
        </a:p>
      </dgm:t>
    </dgm:pt>
    <dgm:pt modelId="{FBE08ED7-7BCE-4D5D-BB71-E890C7D34F53}" type="pres">
      <dgm:prSet presAssocID="{FC7B0A45-F2A9-4F79-94AA-3AF4C74567F0}" presName="vSp" presStyleCnt="0"/>
      <dgm:spPr/>
    </dgm:pt>
    <dgm:pt modelId="{C61F44B3-42B5-4157-B232-82F62408F46C}" type="pres">
      <dgm:prSet presAssocID="{ADC16F81-515A-40CF-8FB5-0659D37A1B63}" presName="horFlow" presStyleCnt="0"/>
      <dgm:spPr/>
    </dgm:pt>
    <dgm:pt modelId="{AEE31F87-F1C0-450C-9CCE-CD9EDFF5F27D}" type="pres">
      <dgm:prSet presAssocID="{ADC16F81-515A-40CF-8FB5-0659D37A1B63}" presName="bigChev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1335AAE4-77E8-4010-A6EB-CBCDA36104FC}" type="presOf" srcId="{1DA7A1B3-F0D5-4AA8-BFAD-361E4287E2A2}" destId="{AE8F6357-43FA-4F7A-A13A-FF952F9FED0A}" srcOrd="0" destOrd="0" presId="urn:microsoft.com/office/officeart/2005/8/layout/lProcess3"/>
    <dgm:cxn modelId="{B7CC5762-2C53-4C3E-9CA6-64FE9F890947}" srcId="{1DA7A1B3-F0D5-4AA8-BFAD-361E4287E2A2}" destId="{ADC16F81-515A-40CF-8FB5-0659D37A1B63}" srcOrd="1" destOrd="0" parTransId="{E5D3DB61-0E73-4BC7-82DC-7939E830E843}" sibTransId="{5D967E4E-4CF7-4843-B50E-FC5DA9167A4B}"/>
    <dgm:cxn modelId="{50A559D7-98E8-4672-93B3-3D0C056D2FFC}" type="presOf" srcId="{ADC16F81-515A-40CF-8FB5-0659D37A1B63}" destId="{AEE31F87-F1C0-450C-9CCE-CD9EDFF5F27D}" srcOrd="0" destOrd="0" presId="urn:microsoft.com/office/officeart/2005/8/layout/lProcess3"/>
    <dgm:cxn modelId="{47991A30-3663-4E6C-8E21-685CC88A1257}" srcId="{1DA7A1B3-F0D5-4AA8-BFAD-361E4287E2A2}" destId="{FC7B0A45-F2A9-4F79-94AA-3AF4C74567F0}" srcOrd="0" destOrd="0" parTransId="{6A0CC5F7-CBEE-4909-BC84-4EF65E9178AC}" sibTransId="{367FB1F9-F3CC-4968-BD02-C68A18ACE99F}"/>
    <dgm:cxn modelId="{7E818E72-9007-48B6-B65B-CB361D62E06C}" type="presOf" srcId="{FC7B0A45-F2A9-4F79-94AA-3AF4C74567F0}" destId="{3308095E-F985-4A2F-983F-45D18823A496}" srcOrd="0" destOrd="0" presId="urn:microsoft.com/office/officeart/2005/8/layout/lProcess3"/>
    <dgm:cxn modelId="{F04C77D2-01D1-4C3F-B4C3-153E3C891AAB}" type="presParOf" srcId="{AE8F6357-43FA-4F7A-A13A-FF952F9FED0A}" destId="{8FEF5B40-3EF3-49FC-A237-AA0EF7340A94}" srcOrd="0" destOrd="0" presId="urn:microsoft.com/office/officeart/2005/8/layout/lProcess3"/>
    <dgm:cxn modelId="{3C1906C5-6DDC-4DBD-9BC7-7DFBEF70C92E}" type="presParOf" srcId="{8FEF5B40-3EF3-49FC-A237-AA0EF7340A94}" destId="{3308095E-F985-4A2F-983F-45D18823A496}" srcOrd="0" destOrd="0" presId="urn:microsoft.com/office/officeart/2005/8/layout/lProcess3"/>
    <dgm:cxn modelId="{6F8F26F3-7B77-4E78-B41A-3C2E4FD8DF16}" type="presParOf" srcId="{AE8F6357-43FA-4F7A-A13A-FF952F9FED0A}" destId="{FBE08ED7-7BCE-4D5D-BB71-E890C7D34F53}" srcOrd="1" destOrd="0" presId="urn:microsoft.com/office/officeart/2005/8/layout/lProcess3"/>
    <dgm:cxn modelId="{7F80DADA-9F0C-4BB7-AB1A-36BDD899CF94}" type="presParOf" srcId="{AE8F6357-43FA-4F7A-A13A-FF952F9FED0A}" destId="{C61F44B3-42B5-4157-B232-82F62408F46C}" srcOrd="2" destOrd="0" presId="urn:microsoft.com/office/officeart/2005/8/layout/lProcess3"/>
    <dgm:cxn modelId="{61652F8D-B682-439A-AC96-5FFC6241AAD1}" type="presParOf" srcId="{C61F44B3-42B5-4157-B232-82F62408F46C}" destId="{AEE31F87-F1C0-450C-9CCE-CD9EDFF5F27D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7D0826A-72AB-48ED-9FD5-2F2E71CE1A53}" type="doc">
      <dgm:prSet loTypeId="urn:microsoft.com/office/officeart/2005/8/layout/venn1" loCatId="relationship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EC4426D-0905-42BA-855B-A08D8A415227}">
      <dgm:prSet/>
      <dgm:spPr/>
      <dgm:t>
        <a:bodyPr/>
        <a:lstStyle/>
        <a:p>
          <a:pPr rtl="0"/>
          <a:r>
            <a:rPr lang="ru-RU" dirty="0" smtClean="0"/>
            <a:t>Щедрин Матвей</a:t>
          </a:r>
          <a:endParaRPr lang="ru-RU" dirty="0"/>
        </a:p>
      </dgm:t>
    </dgm:pt>
    <dgm:pt modelId="{273753F7-D8F7-4C5E-993D-1CC8EC64D2C3}" type="parTrans" cxnId="{476CA4C5-1902-4B61-9E10-01718C5F9623}">
      <dgm:prSet/>
      <dgm:spPr/>
      <dgm:t>
        <a:bodyPr/>
        <a:lstStyle/>
        <a:p>
          <a:endParaRPr lang="ru-RU"/>
        </a:p>
      </dgm:t>
    </dgm:pt>
    <dgm:pt modelId="{908580F2-5E4E-4860-91CA-99705B2182E4}" type="sibTrans" cxnId="{476CA4C5-1902-4B61-9E10-01718C5F9623}">
      <dgm:prSet/>
      <dgm:spPr/>
      <dgm:t>
        <a:bodyPr/>
        <a:lstStyle/>
        <a:p>
          <a:endParaRPr lang="ru-RU"/>
        </a:p>
      </dgm:t>
    </dgm:pt>
    <dgm:pt modelId="{DDA5F8CE-E7AC-42D2-920F-A1A8F6E56738}">
      <dgm:prSet/>
      <dgm:spPr/>
      <dgm:t>
        <a:bodyPr/>
        <a:lstStyle/>
        <a:p>
          <a:pPr rtl="0"/>
          <a:r>
            <a:rPr lang="ru-RU" dirty="0" smtClean="0"/>
            <a:t>Сахарова Александра</a:t>
          </a:r>
          <a:endParaRPr lang="ru-RU" dirty="0"/>
        </a:p>
      </dgm:t>
    </dgm:pt>
    <dgm:pt modelId="{D059707E-66AE-41EC-BE39-FC207C41F2E4}" type="parTrans" cxnId="{0391EDA6-03FD-4DD2-AFC2-32E76AE8EA63}">
      <dgm:prSet/>
      <dgm:spPr/>
      <dgm:t>
        <a:bodyPr/>
        <a:lstStyle/>
        <a:p>
          <a:endParaRPr lang="ru-RU"/>
        </a:p>
      </dgm:t>
    </dgm:pt>
    <dgm:pt modelId="{CFB0488A-AC4A-4E2C-B58F-DBBD4398C7AD}" type="sibTrans" cxnId="{0391EDA6-03FD-4DD2-AFC2-32E76AE8EA63}">
      <dgm:prSet/>
      <dgm:spPr/>
      <dgm:t>
        <a:bodyPr/>
        <a:lstStyle/>
        <a:p>
          <a:endParaRPr lang="ru-RU"/>
        </a:p>
      </dgm:t>
    </dgm:pt>
    <dgm:pt modelId="{C909BA74-D8E7-42DF-BC9A-229922955958}">
      <dgm:prSet/>
      <dgm:spPr/>
      <dgm:t>
        <a:bodyPr/>
        <a:lstStyle/>
        <a:p>
          <a:pPr rtl="0"/>
          <a:r>
            <a:rPr lang="ru-RU" dirty="0" smtClean="0"/>
            <a:t>Байкова Юлия</a:t>
          </a:r>
          <a:endParaRPr lang="ru-RU" dirty="0"/>
        </a:p>
      </dgm:t>
    </dgm:pt>
    <dgm:pt modelId="{1610F1D5-2D89-463D-AE7F-D928D0B33C61}" type="parTrans" cxnId="{08B85AD6-D68B-49CF-A6CB-94641FB4917E}">
      <dgm:prSet/>
      <dgm:spPr/>
      <dgm:t>
        <a:bodyPr/>
        <a:lstStyle/>
        <a:p>
          <a:endParaRPr lang="ru-RU"/>
        </a:p>
      </dgm:t>
    </dgm:pt>
    <dgm:pt modelId="{07518B72-C4FE-459E-8789-90F7704A0A43}" type="sibTrans" cxnId="{08B85AD6-D68B-49CF-A6CB-94641FB4917E}">
      <dgm:prSet/>
      <dgm:spPr/>
      <dgm:t>
        <a:bodyPr/>
        <a:lstStyle/>
        <a:p>
          <a:endParaRPr lang="ru-RU"/>
        </a:p>
      </dgm:t>
    </dgm:pt>
    <dgm:pt modelId="{FA6979CE-94E5-4DDA-A63C-EC2DEA654801}">
      <dgm:prSet/>
      <dgm:spPr/>
      <dgm:t>
        <a:bodyPr/>
        <a:lstStyle/>
        <a:p>
          <a:pPr rtl="0"/>
          <a:r>
            <a:rPr lang="ru-RU" dirty="0" smtClean="0"/>
            <a:t>Цуканова Инна</a:t>
          </a:r>
          <a:endParaRPr lang="ru-RU" dirty="0"/>
        </a:p>
      </dgm:t>
    </dgm:pt>
    <dgm:pt modelId="{27238524-5070-4F54-8715-0ED4DA39663C}" type="parTrans" cxnId="{D9A4F104-10DD-4FE3-A9A2-F4AB1B3708B1}">
      <dgm:prSet/>
      <dgm:spPr/>
      <dgm:t>
        <a:bodyPr/>
        <a:lstStyle/>
        <a:p>
          <a:endParaRPr lang="ru-RU"/>
        </a:p>
      </dgm:t>
    </dgm:pt>
    <dgm:pt modelId="{73815E5B-6055-481A-8001-4B6DD595A611}" type="sibTrans" cxnId="{D9A4F104-10DD-4FE3-A9A2-F4AB1B3708B1}">
      <dgm:prSet/>
      <dgm:spPr/>
      <dgm:t>
        <a:bodyPr/>
        <a:lstStyle/>
        <a:p>
          <a:endParaRPr lang="ru-RU"/>
        </a:p>
      </dgm:t>
    </dgm:pt>
    <dgm:pt modelId="{699020EF-CD42-4F52-A4B2-1358E82BEF11}">
      <dgm:prSet/>
      <dgm:spPr/>
      <dgm:t>
        <a:bodyPr/>
        <a:lstStyle/>
        <a:p>
          <a:pPr rtl="0"/>
          <a:r>
            <a:rPr lang="ru-RU" dirty="0" smtClean="0"/>
            <a:t>Пирогова Мария</a:t>
          </a:r>
          <a:endParaRPr lang="ru-RU" dirty="0"/>
        </a:p>
      </dgm:t>
    </dgm:pt>
    <dgm:pt modelId="{9F9D0B10-BCE2-46E4-AFF5-9F9BF4C1DBC7}" type="parTrans" cxnId="{D7CCA9E9-9551-4B16-AC50-0922B5296BC9}">
      <dgm:prSet/>
      <dgm:spPr/>
      <dgm:t>
        <a:bodyPr/>
        <a:lstStyle/>
        <a:p>
          <a:endParaRPr lang="ru-RU"/>
        </a:p>
      </dgm:t>
    </dgm:pt>
    <dgm:pt modelId="{AF1F41B7-2E36-4C13-9271-A26A7AA082B9}" type="sibTrans" cxnId="{D7CCA9E9-9551-4B16-AC50-0922B5296BC9}">
      <dgm:prSet/>
      <dgm:spPr/>
      <dgm:t>
        <a:bodyPr/>
        <a:lstStyle/>
        <a:p>
          <a:endParaRPr lang="ru-RU"/>
        </a:p>
      </dgm:t>
    </dgm:pt>
    <dgm:pt modelId="{BD5ECF40-8852-4583-A46F-63E2FD25D6A3}" type="pres">
      <dgm:prSet presAssocID="{67D0826A-72AB-48ED-9FD5-2F2E71CE1A5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69BE9B-F1B7-4240-BE6A-80612726D5FB}" type="pres">
      <dgm:prSet presAssocID="{EEC4426D-0905-42BA-855B-A08D8A415227}" presName="circ1" presStyleLbl="vennNode1" presStyleIdx="0" presStyleCnt="5"/>
      <dgm:spPr/>
    </dgm:pt>
    <dgm:pt modelId="{32D665FC-B02F-4244-B24C-2D43C2B2BCE2}" type="pres">
      <dgm:prSet presAssocID="{EEC4426D-0905-42BA-855B-A08D8A41522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DCC219-DAE1-4C9E-B26E-6A02328291CA}" type="pres">
      <dgm:prSet presAssocID="{DDA5F8CE-E7AC-42D2-920F-A1A8F6E56738}" presName="circ2" presStyleLbl="vennNode1" presStyleIdx="1" presStyleCnt="5"/>
      <dgm:spPr/>
    </dgm:pt>
    <dgm:pt modelId="{8A115840-B6F5-46D0-9976-444F0829C7C1}" type="pres">
      <dgm:prSet presAssocID="{DDA5F8CE-E7AC-42D2-920F-A1A8F6E5673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1C98D9-2FAB-4908-8D20-7E8AABFE4061}" type="pres">
      <dgm:prSet presAssocID="{C909BA74-D8E7-42DF-BC9A-229922955958}" presName="circ3" presStyleLbl="vennNode1" presStyleIdx="2" presStyleCnt="5"/>
      <dgm:spPr/>
    </dgm:pt>
    <dgm:pt modelId="{32AE7158-DB6A-402D-8216-90CE31399164}" type="pres">
      <dgm:prSet presAssocID="{C909BA74-D8E7-42DF-BC9A-22992295595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B1F742-C0AD-47F2-9F1F-4F8FCEBE21A4}" type="pres">
      <dgm:prSet presAssocID="{FA6979CE-94E5-4DDA-A63C-EC2DEA654801}" presName="circ4" presStyleLbl="vennNode1" presStyleIdx="3" presStyleCnt="5"/>
      <dgm:spPr/>
    </dgm:pt>
    <dgm:pt modelId="{D91F68C5-D5E0-4892-A24C-0F060C3574B2}" type="pres">
      <dgm:prSet presAssocID="{FA6979CE-94E5-4DDA-A63C-EC2DEA654801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4EE72C-5328-44D5-A065-3F4265783D3A}" type="pres">
      <dgm:prSet presAssocID="{699020EF-CD42-4F52-A4B2-1358E82BEF11}" presName="circ5" presStyleLbl="vennNode1" presStyleIdx="4" presStyleCnt="5"/>
      <dgm:spPr/>
    </dgm:pt>
    <dgm:pt modelId="{5F1BEBF5-F93D-4519-9DC4-0A1C8F98CAD9}" type="pres">
      <dgm:prSet presAssocID="{699020EF-CD42-4F52-A4B2-1358E82BEF11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E4B9AF-2915-45D5-889B-BEBC9AD0FCAE}" type="presOf" srcId="{67D0826A-72AB-48ED-9FD5-2F2E71CE1A53}" destId="{BD5ECF40-8852-4583-A46F-63E2FD25D6A3}" srcOrd="0" destOrd="0" presId="urn:microsoft.com/office/officeart/2005/8/layout/venn1"/>
    <dgm:cxn modelId="{AC61B94D-C74A-4EDC-A451-D757CE05F3CB}" type="presOf" srcId="{C909BA74-D8E7-42DF-BC9A-229922955958}" destId="{32AE7158-DB6A-402D-8216-90CE31399164}" srcOrd="0" destOrd="0" presId="urn:microsoft.com/office/officeart/2005/8/layout/venn1"/>
    <dgm:cxn modelId="{D2B74A69-4F34-475B-AAE0-F931AE27A8F3}" type="presOf" srcId="{EEC4426D-0905-42BA-855B-A08D8A415227}" destId="{32D665FC-B02F-4244-B24C-2D43C2B2BCE2}" srcOrd="0" destOrd="0" presId="urn:microsoft.com/office/officeart/2005/8/layout/venn1"/>
    <dgm:cxn modelId="{0391EDA6-03FD-4DD2-AFC2-32E76AE8EA63}" srcId="{67D0826A-72AB-48ED-9FD5-2F2E71CE1A53}" destId="{DDA5F8CE-E7AC-42D2-920F-A1A8F6E56738}" srcOrd="1" destOrd="0" parTransId="{D059707E-66AE-41EC-BE39-FC207C41F2E4}" sibTransId="{CFB0488A-AC4A-4E2C-B58F-DBBD4398C7AD}"/>
    <dgm:cxn modelId="{D7CCA9E9-9551-4B16-AC50-0922B5296BC9}" srcId="{67D0826A-72AB-48ED-9FD5-2F2E71CE1A53}" destId="{699020EF-CD42-4F52-A4B2-1358E82BEF11}" srcOrd="4" destOrd="0" parTransId="{9F9D0B10-BCE2-46E4-AFF5-9F9BF4C1DBC7}" sibTransId="{AF1F41B7-2E36-4C13-9271-A26A7AA082B9}"/>
    <dgm:cxn modelId="{08B85AD6-D68B-49CF-A6CB-94641FB4917E}" srcId="{67D0826A-72AB-48ED-9FD5-2F2E71CE1A53}" destId="{C909BA74-D8E7-42DF-BC9A-229922955958}" srcOrd="2" destOrd="0" parTransId="{1610F1D5-2D89-463D-AE7F-D928D0B33C61}" sibTransId="{07518B72-C4FE-459E-8789-90F7704A0A43}"/>
    <dgm:cxn modelId="{AA56C217-83A8-41D8-AFFE-CA7D12E2F325}" type="presOf" srcId="{FA6979CE-94E5-4DDA-A63C-EC2DEA654801}" destId="{D91F68C5-D5E0-4892-A24C-0F060C3574B2}" srcOrd="0" destOrd="0" presId="urn:microsoft.com/office/officeart/2005/8/layout/venn1"/>
    <dgm:cxn modelId="{D9A4F104-10DD-4FE3-A9A2-F4AB1B3708B1}" srcId="{67D0826A-72AB-48ED-9FD5-2F2E71CE1A53}" destId="{FA6979CE-94E5-4DDA-A63C-EC2DEA654801}" srcOrd="3" destOrd="0" parTransId="{27238524-5070-4F54-8715-0ED4DA39663C}" sibTransId="{73815E5B-6055-481A-8001-4B6DD595A611}"/>
    <dgm:cxn modelId="{476CA4C5-1902-4B61-9E10-01718C5F9623}" srcId="{67D0826A-72AB-48ED-9FD5-2F2E71CE1A53}" destId="{EEC4426D-0905-42BA-855B-A08D8A415227}" srcOrd="0" destOrd="0" parTransId="{273753F7-D8F7-4C5E-993D-1CC8EC64D2C3}" sibTransId="{908580F2-5E4E-4860-91CA-99705B2182E4}"/>
    <dgm:cxn modelId="{044C9F51-03A9-4629-8D0E-53CDC09266A0}" type="presOf" srcId="{699020EF-CD42-4F52-A4B2-1358E82BEF11}" destId="{5F1BEBF5-F93D-4519-9DC4-0A1C8F98CAD9}" srcOrd="0" destOrd="0" presId="urn:microsoft.com/office/officeart/2005/8/layout/venn1"/>
    <dgm:cxn modelId="{EBC7FD05-180C-42BC-9421-FED6117288F7}" type="presOf" srcId="{DDA5F8CE-E7AC-42D2-920F-A1A8F6E56738}" destId="{8A115840-B6F5-46D0-9976-444F0829C7C1}" srcOrd="0" destOrd="0" presId="urn:microsoft.com/office/officeart/2005/8/layout/venn1"/>
    <dgm:cxn modelId="{E66CDD26-E49C-4F2C-90A1-155C7BB62EAB}" type="presParOf" srcId="{BD5ECF40-8852-4583-A46F-63E2FD25D6A3}" destId="{9A69BE9B-F1B7-4240-BE6A-80612726D5FB}" srcOrd="0" destOrd="0" presId="urn:microsoft.com/office/officeart/2005/8/layout/venn1"/>
    <dgm:cxn modelId="{ACDECD48-B514-4540-B2FF-2E968CAE3100}" type="presParOf" srcId="{BD5ECF40-8852-4583-A46F-63E2FD25D6A3}" destId="{32D665FC-B02F-4244-B24C-2D43C2B2BCE2}" srcOrd="1" destOrd="0" presId="urn:microsoft.com/office/officeart/2005/8/layout/venn1"/>
    <dgm:cxn modelId="{0C89AED4-CE90-4CCF-812D-94B1B8B4BACA}" type="presParOf" srcId="{BD5ECF40-8852-4583-A46F-63E2FD25D6A3}" destId="{FFDCC219-DAE1-4C9E-B26E-6A02328291CA}" srcOrd="2" destOrd="0" presId="urn:microsoft.com/office/officeart/2005/8/layout/venn1"/>
    <dgm:cxn modelId="{CEBDE051-3D22-4B0C-B0BB-2A3578525AD8}" type="presParOf" srcId="{BD5ECF40-8852-4583-A46F-63E2FD25D6A3}" destId="{8A115840-B6F5-46D0-9976-444F0829C7C1}" srcOrd="3" destOrd="0" presId="urn:microsoft.com/office/officeart/2005/8/layout/venn1"/>
    <dgm:cxn modelId="{D1D67BC9-1325-4765-873E-3E80FAF29038}" type="presParOf" srcId="{BD5ECF40-8852-4583-A46F-63E2FD25D6A3}" destId="{471C98D9-2FAB-4908-8D20-7E8AABFE4061}" srcOrd="4" destOrd="0" presId="urn:microsoft.com/office/officeart/2005/8/layout/venn1"/>
    <dgm:cxn modelId="{4C7131A2-B62D-4D4F-8AC5-31244495B3CD}" type="presParOf" srcId="{BD5ECF40-8852-4583-A46F-63E2FD25D6A3}" destId="{32AE7158-DB6A-402D-8216-90CE31399164}" srcOrd="5" destOrd="0" presId="urn:microsoft.com/office/officeart/2005/8/layout/venn1"/>
    <dgm:cxn modelId="{B5F05E1F-44DF-4720-B2F7-AB2B00B4283E}" type="presParOf" srcId="{BD5ECF40-8852-4583-A46F-63E2FD25D6A3}" destId="{0AB1F742-C0AD-47F2-9F1F-4F8FCEBE21A4}" srcOrd="6" destOrd="0" presId="urn:microsoft.com/office/officeart/2005/8/layout/venn1"/>
    <dgm:cxn modelId="{81470CB6-DEEC-4379-90E0-4D378003ADA2}" type="presParOf" srcId="{BD5ECF40-8852-4583-A46F-63E2FD25D6A3}" destId="{D91F68C5-D5E0-4892-A24C-0F060C3574B2}" srcOrd="7" destOrd="0" presId="urn:microsoft.com/office/officeart/2005/8/layout/venn1"/>
    <dgm:cxn modelId="{EA8A54EF-D90B-4F79-913B-7D3669FEE608}" type="presParOf" srcId="{BD5ECF40-8852-4583-A46F-63E2FD25D6A3}" destId="{044EE72C-5328-44D5-A065-3F4265783D3A}" srcOrd="8" destOrd="0" presId="urn:microsoft.com/office/officeart/2005/8/layout/venn1"/>
    <dgm:cxn modelId="{B8DD0F92-7810-45AA-AADB-BCB15C939426}" type="presParOf" srcId="{BD5ECF40-8852-4583-A46F-63E2FD25D6A3}" destId="{5F1BEBF5-F93D-4519-9DC4-0A1C8F98CAD9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D0EC08-C704-414F-9D50-E095CF41F307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shade val="8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F9D6D8-1FA8-4FE0-B585-4A3BDC35A274}">
      <dsp:nvSpPr>
        <dsp:cNvPr id="0" name=""/>
        <dsp:cNvSpPr/>
      </dsp:nvSpPr>
      <dsp:spPr>
        <a:xfrm>
          <a:off x="2262981" y="0"/>
          <a:ext cx="6381016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Конвенция вступает в силу после ее ратификации 65 государствами, вне зависимости наличия химического оружия. </a:t>
          </a:r>
          <a:endParaRPr lang="ru-RU" sz="2400" kern="1200" dirty="0"/>
        </a:p>
      </dsp:txBody>
      <dsp:txXfrm>
        <a:off x="2262981" y="0"/>
        <a:ext cx="6381016" cy="1357791"/>
      </dsp:txXfrm>
    </dsp:sp>
    <dsp:sp modelId="{3E8A4C05-EDF9-47F1-8E50-5C494DB6FB9D}">
      <dsp:nvSpPr>
        <dsp:cNvPr id="0" name=""/>
        <dsp:cNvSpPr/>
      </dsp:nvSpPr>
      <dsp:spPr>
        <a:xfrm>
          <a:off x="792044" y="1357791"/>
          <a:ext cx="2941873" cy="294187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shade val="80000"/>
                <a:hueOff val="-365338"/>
                <a:satOff val="-5738"/>
                <a:lumOff val="16599"/>
                <a:alphaOff val="0"/>
                <a:shade val="15000"/>
                <a:satMod val="180000"/>
              </a:schemeClr>
            </a:gs>
            <a:gs pos="50000">
              <a:schemeClr val="accent1">
                <a:shade val="80000"/>
                <a:hueOff val="-365338"/>
                <a:satOff val="-5738"/>
                <a:lumOff val="16599"/>
                <a:alphaOff val="0"/>
                <a:shade val="45000"/>
                <a:satMod val="170000"/>
              </a:schemeClr>
            </a:gs>
            <a:gs pos="70000">
              <a:schemeClr val="accent1">
                <a:shade val="80000"/>
                <a:hueOff val="-365338"/>
                <a:satOff val="-5738"/>
                <a:lumOff val="1659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80000"/>
                <a:hueOff val="-365338"/>
                <a:satOff val="-5738"/>
                <a:lumOff val="16599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B43172-506A-489B-BE90-F66CFDD013DB}">
      <dsp:nvSpPr>
        <dsp:cNvPr id="0" name=""/>
        <dsp:cNvSpPr/>
      </dsp:nvSpPr>
      <dsp:spPr>
        <a:xfrm>
          <a:off x="2262981" y="1357791"/>
          <a:ext cx="6381016" cy="29418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-365338"/>
              <a:satOff val="-5738"/>
              <a:lumOff val="16599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оплата международных инспекций производится принимающей стороной. </a:t>
          </a:r>
          <a:endParaRPr lang="ru-RU" sz="2400" kern="1200" dirty="0"/>
        </a:p>
      </dsp:txBody>
      <dsp:txXfrm>
        <a:off x="2262981" y="1357791"/>
        <a:ext cx="6381016" cy="1357787"/>
      </dsp:txXfrm>
    </dsp:sp>
    <dsp:sp modelId="{8BC759A2-819B-4D06-84E8-472F7B70F342}">
      <dsp:nvSpPr>
        <dsp:cNvPr id="0" name=""/>
        <dsp:cNvSpPr/>
      </dsp:nvSpPr>
      <dsp:spPr>
        <a:xfrm>
          <a:off x="1584087" y="2715579"/>
          <a:ext cx="1357787" cy="135778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shade val="80000"/>
                <a:hueOff val="-730676"/>
                <a:satOff val="-11477"/>
                <a:lumOff val="33198"/>
                <a:alphaOff val="0"/>
                <a:shade val="15000"/>
                <a:satMod val="180000"/>
              </a:schemeClr>
            </a:gs>
            <a:gs pos="50000">
              <a:schemeClr val="accent1">
                <a:shade val="80000"/>
                <a:hueOff val="-730676"/>
                <a:satOff val="-11477"/>
                <a:lumOff val="33198"/>
                <a:alphaOff val="0"/>
                <a:shade val="45000"/>
                <a:satMod val="170000"/>
              </a:schemeClr>
            </a:gs>
            <a:gs pos="70000">
              <a:schemeClr val="accent1">
                <a:shade val="80000"/>
                <a:hueOff val="-730676"/>
                <a:satOff val="-11477"/>
                <a:lumOff val="3319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80000"/>
                <a:hueOff val="-730676"/>
                <a:satOff val="-11477"/>
                <a:lumOff val="3319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25FDBD-819E-4675-B5AA-956AF80253E4}">
      <dsp:nvSpPr>
        <dsp:cNvPr id="0" name=""/>
        <dsp:cNvSpPr/>
      </dsp:nvSpPr>
      <dsp:spPr>
        <a:xfrm>
          <a:off x="2262981" y="2715579"/>
          <a:ext cx="6381016" cy="1357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-730676"/>
              <a:satOff val="-11477"/>
              <a:lumOff val="33198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постановления ОЗХО не обязательны.</a:t>
          </a:r>
          <a:endParaRPr lang="ru-RU" sz="2400" kern="1200" dirty="0"/>
        </a:p>
      </dsp:txBody>
      <dsp:txXfrm>
        <a:off x="2262981" y="2715579"/>
        <a:ext cx="6381016" cy="135778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A52FE2-E35C-4E4A-AC34-7E00F23E720F}">
      <dsp:nvSpPr>
        <dsp:cNvPr id="0" name=""/>
        <dsp:cNvSpPr/>
      </dsp:nvSpPr>
      <dsp:spPr>
        <a:xfrm>
          <a:off x="2571" y="1194802"/>
          <a:ext cx="2507456" cy="604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СНВ - 1</a:t>
          </a:r>
          <a:endParaRPr lang="ru-RU" sz="2100" kern="1200" dirty="0"/>
        </a:p>
      </dsp:txBody>
      <dsp:txXfrm>
        <a:off x="2571" y="1194802"/>
        <a:ext cx="2507456" cy="604800"/>
      </dsp:txXfrm>
    </dsp:sp>
    <dsp:sp modelId="{D8B0FCEE-F59A-415E-97C3-6D0C13AE5BB1}">
      <dsp:nvSpPr>
        <dsp:cNvPr id="0" name=""/>
        <dsp:cNvSpPr/>
      </dsp:nvSpPr>
      <dsp:spPr>
        <a:xfrm>
          <a:off x="2571" y="1799602"/>
          <a:ext cx="2507456" cy="23634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31. 07. 1991 г.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Снижение наращивания вооружений</a:t>
          </a:r>
          <a:endParaRPr lang="ru-RU" sz="2100" kern="1200" dirty="0"/>
        </a:p>
      </dsp:txBody>
      <dsp:txXfrm>
        <a:off x="2571" y="1799602"/>
        <a:ext cx="2507456" cy="2363445"/>
      </dsp:txXfrm>
    </dsp:sp>
    <dsp:sp modelId="{2F92B544-E4B6-450F-916A-0040387F4C64}">
      <dsp:nvSpPr>
        <dsp:cNvPr id="0" name=""/>
        <dsp:cNvSpPr/>
      </dsp:nvSpPr>
      <dsp:spPr>
        <a:xfrm>
          <a:off x="2861071" y="1194802"/>
          <a:ext cx="2507456" cy="604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СНВ - 2</a:t>
          </a:r>
          <a:endParaRPr lang="ru-RU" sz="2100" kern="1200" dirty="0"/>
        </a:p>
      </dsp:txBody>
      <dsp:txXfrm>
        <a:off x="2861071" y="1194802"/>
        <a:ext cx="2507456" cy="604800"/>
      </dsp:txXfrm>
    </dsp:sp>
    <dsp:sp modelId="{9CA4178C-438C-47D7-9AA7-D9E43DEB5809}">
      <dsp:nvSpPr>
        <dsp:cNvPr id="0" name=""/>
        <dsp:cNvSpPr/>
      </dsp:nvSpPr>
      <dsp:spPr>
        <a:xfrm>
          <a:off x="2861071" y="1799602"/>
          <a:ext cx="2507456" cy="23634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27. 09. 1997 г.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Сокращение и ликвидация носителей. </a:t>
          </a:r>
          <a:endParaRPr lang="ru-RU" sz="2100" kern="1200" dirty="0"/>
        </a:p>
      </dsp:txBody>
      <dsp:txXfrm>
        <a:off x="2861071" y="1799602"/>
        <a:ext cx="2507456" cy="2363445"/>
      </dsp:txXfrm>
    </dsp:sp>
    <dsp:sp modelId="{F489241E-2D1F-4AA1-99DE-C50968DC7C39}">
      <dsp:nvSpPr>
        <dsp:cNvPr id="0" name=""/>
        <dsp:cNvSpPr/>
      </dsp:nvSpPr>
      <dsp:spPr>
        <a:xfrm>
          <a:off x="5719571" y="1194802"/>
          <a:ext cx="2507456" cy="604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СНВ - 3</a:t>
          </a:r>
          <a:endParaRPr lang="ru-RU" sz="2100" kern="1200" dirty="0"/>
        </a:p>
      </dsp:txBody>
      <dsp:txXfrm>
        <a:off x="5719571" y="1194802"/>
        <a:ext cx="2507456" cy="604800"/>
      </dsp:txXfrm>
    </dsp:sp>
    <dsp:sp modelId="{D46125F0-C5BE-4085-AADB-441B6574430B}">
      <dsp:nvSpPr>
        <dsp:cNvPr id="0" name=""/>
        <dsp:cNvSpPr/>
      </dsp:nvSpPr>
      <dsp:spPr>
        <a:xfrm>
          <a:off x="5719571" y="1799602"/>
          <a:ext cx="2507456" cy="23634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smtClean="0"/>
            <a:t>Контроль и взаимная ответственность по ликвидации + сокращались исходные материалы.</a:t>
          </a:r>
          <a:endParaRPr lang="ru-RU" sz="2100" kern="1200"/>
        </a:p>
      </dsp:txBody>
      <dsp:txXfrm>
        <a:off x="5719571" y="1799602"/>
        <a:ext cx="2507456" cy="236344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E2FBF1-C9CC-47CC-9C9F-090721FF0DB2}">
      <dsp:nvSpPr>
        <dsp:cNvPr id="0" name=""/>
        <dsp:cNvSpPr/>
      </dsp:nvSpPr>
      <dsp:spPr>
        <a:xfrm>
          <a:off x="0" y="5871"/>
          <a:ext cx="8229600" cy="2212470"/>
        </a:xfrm>
        <a:prstGeom prst="roundRect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softEdge rad="63500"/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solidFill>
                <a:schemeClr val="tx1"/>
              </a:solidFill>
            </a:rPr>
            <a:t>На саммите ОБСЕ Западу так и не удалось добиться от Москвы никаких принципиальных уступок по чеченской проблеме.</a:t>
          </a:r>
          <a:endParaRPr lang="ru-RU" sz="3100" kern="1200" dirty="0">
            <a:solidFill>
              <a:schemeClr val="tx1"/>
            </a:solidFill>
          </a:endParaRPr>
        </a:p>
      </dsp:txBody>
      <dsp:txXfrm>
        <a:off x="0" y="5871"/>
        <a:ext cx="8229600" cy="2212470"/>
      </dsp:txXfrm>
    </dsp:sp>
    <dsp:sp modelId="{5604F05E-24C1-4817-ADB4-5E210CBF1755}">
      <dsp:nvSpPr>
        <dsp:cNvPr id="0" name=""/>
        <dsp:cNvSpPr/>
      </dsp:nvSpPr>
      <dsp:spPr>
        <a:xfrm>
          <a:off x="0" y="2307621"/>
          <a:ext cx="8229600" cy="2212470"/>
        </a:xfrm>
        <a:prstGeom prst="roundRect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softEdge rad="63500"/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solidFill>
                <a:schemeClr val="tx1"/>
              </a:solidFill>
            </a:rPr>
            <a:t>Была подписана Европейская Хартия по безопасности и ДОВСЕ.</a:t>
          </a:r>
          <a:endParaRPr lang="ru-RU" sz="3100" kern="1200" dirty="0">
            <a:solidFill>
              <a:schemeClr val="tx1"/>
            </a:solidFill>
          </a:endParaRPr>
        </a:p>
      </dsp:txBody>
      <dsp:txXfrm>
        <a:off x="0" y="2307621"/>
        <a:ext cx="8229600" cy="221247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97CEEF-3745-49C8-96BE-165B6DD71A23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20E467-FB6A-426E-B3CC-C050D7277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7CEEF-3745-49C8-96BE-165B6DD71A23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0E467-FB6A-426E-B3CC-C050D7277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7CEEF-3745-49C8-96BE-165B6DD71A23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0E467-FB6A-426E-B3CC-C050D7277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7CEEF-3745-49C8-96BE-165B6DD71A23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0E467-FB6A-426E-B3CC-C050D72775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7CEEF-3745-49C8-96BE-165B6DD71A23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0E467-FB6A-426E-B3CC-C050D72775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7CEEF-3745-49C8-96BE-165B6DD71A23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0E467-FB6A-426E-B3CC-C050D72775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7CEEF-3745-49C8-96BE-165B6DD71A23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0E467-FB6A-426E-B3CC-C050D7277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7CEEF-3745-49C8-96BE-165B6DD71A23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0E467-FB6A-426E-B3CC-C050D72775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7CEEF-3745-49C8-96BE-165B6DD71A23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0E467-FB6A-426E-B3CC-C050D7277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97CEEF-3745-49C8-96BE-165B6DD71A23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0E467-FB6A-426E-B3CC-C050D7277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97CEEF-3745-49C8-96BE-165B6DD71A23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20E467-FB6A-426E-B3CC-C050D72775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C97CEEF-3745-49C8-96BE-165B6DD71A23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D20E467-FB6A-426E-B3CC-C050D7277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7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18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5400" dirty="0" smtClean="0"/>
              <a:t>Национальная безопасность</a:t>
            </a:r>
            <a:endParaRPr lang="ru-RU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Constantia" pitchFamily="18" charset="0"/>
                <a:cs typeface="AngsanaUPC" pitchFamily="18" charset="-34"/>
              </a:rPr>
              <a:t>и контроль над вооружениями</a:t>
            </a:r>
            <a:endParaRPr lang="ru-RU" sz="3600" dirty="0">
              <a:latin typeface="Constantia" pitchFamily="18" charset="0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72518" cy="4525963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Создание безъядерных зон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42910" y="1571612"/>
            <a:ext cx="4214842" cy="928694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1995г.</a:t>
            </a:r>
            <a:r>
              <a:rPr lang="ru-RU" sz="2400" dirty="0" smtClean="0">
                <a:solidFill>
                  <a:schemeClr val="tx1"/>
                </a:solidFill>
              </a:rPr>
              <a:t>  - безъядерная зона в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 Юго-Восточной Азии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29190" y="1571612"/>
            <a:ext cx="3929090" cy="928694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1996г. -</a:t>
            </a:r>
            <a:r>
              <a:rPr lang="ru-RU" sz="2400" dirty="0" smtClean="0">
                <a:solidFill>
                  <a:schemeClr val="tx1"/>
                </a:solidFill>
              </a:rPr>
              <a:t> безъядерная зона появилась в Африке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785786" y="2714620"/>
            <a:ext cx="3929090" cy="3000396"/>
          </a:xfrm>
          <a:prstGeom prst="foldedCorner">
            <a:avLst/>
          </a:prstGeom>
          <a:effectLst>
            <a:outerShdw blurRad="50800" dist="381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 smtClean="0"/>
          </a:p>
          <a:p>
            <a:pPr algn="ctr"/>
            <a:r>
              <a:rPr lang="ru-RU" sz="2000" b="1" dirty="0" smtClean="0"/>
              <a:t>Бангкокский Договор </a:t>
            </a:r>
            <a:r>
              <a:rPr lang="ru-RU" sz="2000" dirty="0" smtClean="0"/>
              <a:t>вступил в силу в 1996 г. К договору присоединились Бруней, Камбоджа, Индонезия, Лаос, Мьянма (Бирма), Малайзия, Филиппины, Сингапур, Таиланд и Вьетнам.</a:t>
            </a:r>
          </a:p>
          <a:p>
            <a:pPr algn="ctr"/>
            <a:endParaRPr lang="ru-RU" sz="2000" dirty="0"/>
          </a:p>
        </p:txBody>
      </p:sp>
      <p:sp>
        <p:nvSpPr>
          <p:cNvPr id="8" name="Folded Corner 7"/>
          <p:cNvSpPr/>
          <p:nvPr/>
        </p:nvSpPr>
        <p:spPr>
          <a:xfrm>
            <a:off x="4929190" y="2714620"/>
            <a:ext cx="3929090" cy="2857520"/>
          </a:xfrm>
          <a:prstGeom prst="foldedCorner">
            <a:avLst/>
          </a:prstGeom>
          <a:effectLst>
            <a:outerShdw blurRad="50800" dist="381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dirty="0" smtClean="0"/>
          </a:p>
          <a:p>
            <a:pPr algn="ctr"/>
            <a:r>
              <a:rPr lang="ru-RU" sz="2400" dirty="0" smtClean="0"/>
              <a:t>(</a:t>
            </a:r>
            <a:r>
              <a:rPr lang="ru-RU" sz="2400" b="1" dirty="0" smtClean="0"/>
              <a:t>Договор Пелиндаба </a:t>
            </a:r>
            <a:r>
              <a:rPr lang="ru-RU" sz="2400" dirty="0" smtClean="0"/>
              <a:t>- 54 государства Африки). </a:t>
            </a:r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Концепция Национальной Безопасности РФ до 2020 года</a:t>
            </a:r>
            <a:endParaRPr lang="ru-RU" dirty="0"/>
          </a:p>
        </p:txBody>
      </p:sp>
      <p:sp>
        <p:nvSpPr>
          <p:cNvPr id="4" name="Oval 3"/>
          <p:cNvSpPr/>
          <p:nvPr/>
        </p:nvSpPr>
        <p:spPr>
          <a:xfrm>
            <a:off x="214282" y="1357298"/>
            <a:ext cx="6643766" cy="3071834"/>
          </a:xfrm>
          <a:prstGeom prst="ellipse">
            <a:avLst/>
          </a:prstGeom>
          <a:effectLst>
            <a:outerShdw blurRad="50800" dist="381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 Стратегическое сдерживание предполагает разработку и системную реализацию комплекса взаимосвязанных мер, направленных на упреждение или снижение угрозы деструктивных действий со стороны государства - агрессора (коалиции государств)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000628" y="3500438"/>
            <a:ext cx="3929090" cy="1714512"/>
          </a:xfrm>
          <a:prstGeom prst="ellipse">
            <a:avLst/>
          </a:prstGeom>
          <a:effectLst>
            <a:outerShdw blurRad="50800" dist="381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1992г. – создана Рабочая группа по ядерной безопасности «</a:t>
            </a:r>
            <a:r>
              <a:rPr lang="ru-RU" sz="2000" b="1" dirty="0" smtClean="0">
                <a:solidFill>
                  <a:schemeClr val="tx1"/>
                </a:solidFill>
              </a:rPr>
              <a:t>Группы семи» </a:t>
            </a:r>
          </a:p>
        </p:txBody>
      </p:sp>
      <p:sp>
        <p:nvSpPr>
          <p:cNvPr id="6" name="Oval 5"/>
          <p:cNvSpPr/>
          <p:nvPr/>
        </p:nvSpPr>
        <p:spPr>
          <a:xfrm>
            <a:off x="1357290" y="4214818"/>
            <a:ext cx="4572032" cy="2357454"/>
          </a:xfrm>
          <a:prstGeom prst="ellipse">
            <a:avLst/>
          </a:prstGeom>
          <a:effectLst>
            <a:outerShdw blurRad="50800" dist="381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Апрель </a:t>
            </a:r>
            <a:r>
              <a:rPr lang="ru-RU" sz="2000" b="1" dirty="0" smtClean="0">
                <a:solidFill>
                  <a:schemeClr val="tx1"/>
                </a:solidFill>
              </a:rPr>
              <a:t>1996 г.  - </a:t>
            </a:r>
            <a:r>
              <a:rPr lang="ru-RU" sz="2000" dirty="0" smtClean="0">
                <a:solidFill>
                  <a:schemeClr val="tx1"/>
                </a:solidFill>
              </a:rPr>
              <a:t>встреча в Москве </a:t>
            </a:r>
            <a:r>
              <a:rPr lang="ru-RU" sz="2000" b="1" dirty="0" smtClean="0">
                <a:solidFill>
                  <a:schemeClr val="tx1"/>
                </a:solidFill>
              </a:rPr>
              <a:t>стран «группы семи» и России,</a:t>
            </a:r>
            <a:r>
              <a:rPr lang="ru-RU" sz="2000" dirty="0" smtClean="0">
                <a:solidFill>
                  <a:schemeClr val="tx1"/>
                </a:solidFill>
              </a:rPr>
              <a:t> посвященная проблемам обеспечения ядерной безопасности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договор о сокращении и ограничении стратегических наступательных вооружений 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Договор об ограничении систем противоракетной обороны (ПРО)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00364" y="1643050"/>
            <a:ext cx="5857916" cy="785818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Подписан </a:t>
            </a:r>
            <a:r>
              <a:rPr lang="ru-RU" sz="2400" i="1" dirty="0" smtClean="0">
                <a:solidFill>
                  <a:schemeClr val="tx1"/>
                </a:solidFill>
              </a:rPr>
              <a:t>26 </a:t>
            </a:r>
            <a:r>
              <a:rPr lang="ru-RU" sz="2400" dirty="0" smtClean="0">
                <a:solidFill>
                  <a:schemeClr val="tx1"/>
                </a:solidFill>
              </a:rPr>
              <a:t>мая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1972 года США и СССР. </a:t>
            </a:r>
          </a:p>
          <a:p>
            <a:pPr algn="ctr"/>
            <a:endParaRPr lang="ru-RU" dirty="0"/>
          </a:p>
        </p:txBody>
      </p:sp>
      <p:sp>
        <p:nvSpPr>
          <p:cNvPr id="5" name="Rounded Rectangle 4"/>
          <p:cNvSpPr/>
          <p:nvPr/>
        </p:nvSpPr>
        <p:spPr>
          <a:xfrm>
            <a:off x="571472" y="2714620"/>
            <a:ext cx="7715304" cy="1643074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Договор зафиксировал обязательство сторон отказаться от создания, испытания и развертывания систем или компонентов ПРО.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4282" y="4714884"/>
            <a:ext cx="5500726" cy="1071570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13 июня 2002 года США вышли из участия в данном договоре.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accent1">
                    <a:lumMod val="50000"/>
                  </a:schemeClr>
                </a:solidFill>
              </a:rPr>
              <a:t>ДОГОВОР ПО РСМД (о ликвидации ракет средней и меньшей дальности)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Oval 5"/>
          <p:cNvSpPr/>
          <p:nvPr/>
        </p:nvSpPr>
        <p:spPr>
          <a:xfrm>
            <a:off x="357158" y="1142984"/>
            <a:ext cx="4786346" cy="2000264"/>
          </a:xfrm>
          <a:prstGeom prst="ellipse">
            <a:avLst/>
          </a:prstGeom>
          <a:effectLst>
            <a:outerShdw blurRad="50800" dist="381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Вашингтонский договор - 7 декабря 1987 г. </a:t>
            </a:r>
          </a:p>
          <a:p>
            <a:pPr algn="ctr"/>
            <a:endParaRPr lang="ru-RU" dirty="0"/>
          </a:p>
        </p:txBody>
      </p:sp>
      <p:sp>
        <p:nvSpPr>
          <p:cNvPr id="5" name="Oval 4"/>
          <p:cNvSpPr/>
          <p:nvPr/>
        </p:nvSpPr>
        <p:spPr>
          <a:xfrm>
            <a:off x="2143108" y="2428868"/>
            <a:ext cx="6643734" cy="3929090"/>
          </a:xfrm>
          <a:prstGeom prst="ellipse">
            <a:avLst/>
          </a:prstGeom>
          <a:effectLst>
            <a:outerShdw blurRad="50800" dist="381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Февраль 2007г. - Россия готова восстановить производство баллистических ракет в ответ на сообщения о том, что Польша и Чехия намерены принять предложение США о размещении элементов ПРО на их территории.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Саммит ОБСЕ в Стамбуле (1999)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Соглашения по безопасности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14282" y="2786058"/>
            <a:ext cx="8358246" cy="3786214"/>
          </a:xfrm>
          <a:prstGeom prst="ellipse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26 апреля 2007 российский президент Владимир Путин в своём обращении к Федеральному собранию заявил о возможном объявлении моратория на исполнение Россией условий договора в связи с американскими планами по размещению объектов ПРО в Чехии и Польше.</a:t>
            </a:r>
          </a:p>
          <a:p>
            <a:pPr algn="ctr"/>
            <a:endParaRPr lang="ru-RU" dirty="0"/>
          </a:p>
        </p:txBody>
      </p:sp>
      <p:sp>
        <p:nvSpPr>
          <p:cNvPr id="5" name="Oval 4"/>
          <p:cNvSpPr/>
          <p:nvPr/>
        </p:nvSpPr>
        <p:spPr>
          <a:xfrm>
            <a:off x="4500562" y="1071546"/>
            <a:ext cx="4429156" cy="1857388"/>
          </a:xfrm>
          <a:prstGeom prst="ellipse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Конвенция о запрете противопехотных мин</a:t>
            </a:r>
          </a:p>
          <a:p>
            <a:pPr algn="ctr"/>
            <a:endParaRPr lang="ru-RU" dirty="0"/>
          </a:p>
        </p:txBody>
      </p:sp>
      <p:sp>
        <p:nvSpPr>
          <p:cNvPr id="6" name="Oval 5"/>
          <p:cNvSpPr/>
          <p:nvPr/>
        </p:nvSpPr>
        <p:spPr>
          <a:xfrm>
            <a:off x="285720" y="1214422"/>
            <a:ext cx="4071966" cy="1285884"/>
          </a:xfrm>
          <a:prstGeom prst="ellipse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Договор по "Открытому небу"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Ситуация на региональном уровне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44" y="1142984"/>
            <a:ext cx="2571768" cy="19288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Военные учения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Проблема международного терроризма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1357298"/>
            <a:ext cx="6500826" cy="2500330"/>
          </a:xfrm>
          <a:prstGeom prst="ellipse">
            <a:avLst/>
          </a:prstGeom>
          <a:effectLst>
            <a:outerShdw blurRad="50800" dist="381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Декларация о совместных действиях по противодействию терроризму – 2001 г. Бруней.</a:t>
            </a:r>
          </a:p>
          <a:p>
            <a:pPr algn="ctr"/>
            <a:endParaRPr lang="ru-RU" dirty="0"/>
          </a:p>
        </p:txBody>
      </p:sp>
      <p:sp>
        <p:nvSpPr>
          <p:cNvPr id="4" name="Oval 3"/>
          <p:cNvSpPr/>
          <p:nvPr/>
        </p:nvSpPr>
        <p:spPr>
          <a:xfrm>
            <a:off x="2357422" y="3286124"/>
            <a:ext cx="6572296" cy="2714644"/>
          </a:xfrm>
          <a:prstGeom prst="ellipse">
            <a:avLst/>
          </a:prstGeom>
          <a:effectLst>
            <a:outerShdw blurRad="50800" dist="381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 Куала-Лумпуре ведется работа по созданию Регионального антитеррористического центра.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Оружие массового поражения (уничтожения)</a:t>
            </a:r>
            <a:endParaRPr lang="ru-RU" dirty="0"/>
          </a:p>
        </p:txBody>
      </p:sp>
      <p:pic>
        <p:nvPicPr>
          <p:cNvPr id="1026" name="Picture 2" descr="C:\Users\Юлич\Desktop\Презентация\i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928802"/>
            <a:ext cx="1651000" cy="1244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8" name="Picture 4" descr="C:\Users\Юлич\Desktop\Презентация\nuclear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2786058"/>
            <a:ext cx="2416172" cy="25995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7" name="Picture 3" descr="C:\Users\Юлич\Desktop\Презентация\i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4214818"/>
            <a:ext cx="3143272" cy="20881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" name="Rounded Rectangle 7"/>
          <p:cNvSpPr/>
          <p:nvPr/>
        </p:nvSpPr>
        <p:spPr>
          <a:xfrm>
            <a:off x="4071934" y="1071546"/>
            <a:ext cx="4714908" cy="2643206"/>
          </a:xfrm>
          <a:prstGeom prst="roundRect">
            <a:avLst/>
          </a:prstGeom>
          <a:solidFill>
            <a:srgbClr val="F99B55"/>
          </a:solidFill>
          <a:ln/>
          <a:effectLst>
            <a:outerShdw blurRad="50800" dist="38100" dir="5400000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- это оружие</a:t>
            </a:r>
            <a:r>
              <a:rPr lang="ru-RU" sz="2800" dirty="0">
                <a:solidFill>
                  <a:schemeClr val="tx1"/>
                </a:solidFill>
              </a:rPr>
              <a:t>, предназначенное для нанесения массовых потерь или разрушений на большой площади.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Коллективные военные структуры в СНГ: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714752"/>
            <a:ext cx="2472854" cy="23574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034" y="1500174"/>
            <a:ext cx="1285884" cy="187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Цели и задачи ОДКБ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428596" y="1428736"/>
            <a:ext cx="8286808" cy="4357718"/>
          </a:xfrm>
          <a:prstGeom prst="foldedCorner">
            <a:avLst/>
          </a:prstGeom>
          <a:effectLst>
            <a:outerShdw blurRad="50800" dist="381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Защита остаточного постсоветского пространства (СНГ) совместными военными методами от любых внешних агрессоров, международных террористов, а также от природных катастроф крупного масштаба. </a:t>
            </a:r>
          </a:p>
          <a:p>
            <a:pPr algn="ctr"/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4214818"/>
            <a:ext cx="2472854" cy="23574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Спасибо за внмание!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Презентацию подготовили: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Юлич\Desktop\349940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1633" y="857232"/>
            <a:ext cx="4402367" cy="3032094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28736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sz="3200" dirty="0" smtClean="0"/>
          </a:p>
          <a:p>
            <a:pPr lvl="0"/>
            <a:r>
              <a:rPr lang="ru-RU" sz="3600" spc="-150" dirty="0" smtClean="0">
                <a:solidFill>
                  <a:schemeClr val="accent1">
                    <a:lumMod val="50000"/>
                  </a:schemeClr>
                </a:solidFill>
              </a:rPr>
              <a:t>химическое оружие</a:t>
            </a:r>
          </a:p>
          <a:p>
            <a:pPr lvl="0"/>
            <a:endParaRPr lang="ru-RU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ru-RU" sz="3600" spc="-150" dirty="0" smtClean="0">
                <a:solidFill>
                  <a:schemeClr val="accent1">
                    <a:lumMod val="50000"/>
                  </a:schemeClr>
                </a:solidFill>
              </a:rPr>
              <a:t>биологическое оружие</a:t>
            </a:r>
          </a:p>
          <a:p>
            <a:pPr lvl="0"/>
            <a:endParaRPr lang="ru-RU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ru-RU" sz="3600" spc="-150" dirty="0" smtClean="0">
                <a:solidFill>
                  <a:schemeClr val="accent1">
                    <a:lumMod val="50000"/>
                  </a:schemeClr>
                </a:solidFill>
              </a:rPr>
              <a:t>ядерное оружие</a:t>
            </a:r>
            <a:endParaRPr lang="ru-RU" sz="3600" spc="-1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Виды ОМП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1" name="Picture 3" descr="C:\Users\Юлич\Desktop\1185540290_image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4000504"/>
            <a:ext cx="3635684" cy="271464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>
            <a:normAutofit/>
          </a:bodyPr>
          <a:lstStyle/>
          <a:p>
            <a:endParaRPr lang="ru-RU" b="1" dirty="0" smtClean="0">
              <a:latin typeface="Arno Pro Smbd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Разоружение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-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800" dirty="0" smtClean="0">
              <a:latin typeface="Arno Pro Smbd" pitchFamily="18" charset="0"/>
            </a:endParaRPr>
          </a:p>
          <a:p>
            <a:pPr>
              <a:buNone/>
            </a:pPr>
            <a:endParaRPr lang="ru-RU" sz="2800" dirty="0" smtClean="0">
              <a:latin typeface="Arno Pro Smbd" pitchFamily="18" charset="0"/>
            </a:endParaRPr>
          </a:p>
          <a:p>
            <a:pPr>
              <a:buNone/>
            </a:pPr>
            <a:endParaRPr lang="en-US" sz="2800" dirty="0" smtClean="0">
              <a:latin typeface="Arno Pro Smbd" pitchFamily="18" charset="0"/>
            </a:endParaRPr>
          </a:p>
          <a:p>
            <a:pPr>
              <a:buNone/>
            </a:pPr>
            <a:endParaRPr lang="ru-RU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Контроль  над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вооружениями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Folded Corner 6"/>
          <p:cNvSpPr/>
          <p:nvPr/>
        </p:nvSpPr>
        <p:spPr>
          <a:xfrm>
            <a:off x="3571868" y="3286124"/>
            <a:ext cx="4714908" cy="2500330"/>
          </a:xfrm>
          <a:prstGeom prst="foldedCorner">
            <a:avLst/>
          </a:prstGeom>
          <a:effectLst>
            <a:outerShdw blurRad="50800" dist="381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"ограничение численности, типов вооружений или вооруженных сил, их развертывания и размещения, а также использования тех или иных вооружений".</a:t>
            </a:r>
            <a:endParaRPr lang="ru-RU" sz="2400" dirty="0"/>
          </a:p>
        </p:txBody>
      </p:sp>
      <p:sp>
        <p:nvSpPr>
          <p:cNvPr id="9" name="Folded Corner 8"/>
          <p:cNvSpPr/>
          <p:nvPr/>
        </p:nvSpPr>
        <p:spPr>
          <a:xfrm>
            <a:off x="3571868" y="500042"/>
            <a:ext cx="4572032" cy="2428892"/>
          </a:xfrm>
          <a:prstGeom prst="foldedCorner">
            <a:avLst/>
          </a:prstGeom>
          <a:effectLst>
            <a:outerShdw blurRad="50800" dist="381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комплекс мер, призванных прекратить наращивание средств войны, их ограничение, сокращение и ликвидацию.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latin typeface="Arno Pro Smbd" pitchFamily="18" charset="0"/>
            </a:endParaRPr>
          </a:p>
          <a:p>
            <a:endParaRPr lang="ru-RU" dirty="0" smtClean="0">
              <a:solidFill>
                <a:schemeClr val="accent1">
                  <a:lumMod val="50000"/>
                </a:schemeClr>
              </a:solidFill>
              <a:latin typeface="Arno Pro Smbd" pitchFamily="18" charset="0"/>
            </a:endParaRPr>
          </a:p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  <a:latin typeface="Arno Pro Smbd" pitchFamily="18" charset="0"/>
            </a:endParaRPr>
          </a:p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  <a:latin typeface="Arno Pro Smbd" pitchFamily="18" charset="0"/>
            </a:endParaRPr>
          </a:p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  <a:latin typeface="Arno Pro Smbd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КОНВЕНЦИЯ О ЗАПРЕЩЕНИИ РАЗРАБОТКИ, ПРОИЗВОДСТВА И НАКОПЛЕНИЯ ЗАПАСОВ БАКТЕРИОЛОГИЧЕСКОГО (БИОЛОГИЧЕСКОГО) И  ТОКСИННОГО ОРУЖИЯ И ОБ  ИХ УНИЧТОЖЕНИИ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dirty="0"/>
          </a:p>
        </p:txBody>
      </p:sp>
      <p:sp>
        <p:nvSpPr>
          <p:cNvPr id="11" name="Rounded Rectangle 10"/>
          <p:cNvSpPr/>
          <p:nvPr/>
        </p:nvSpPr>
        <p:spPr>
          <a:xfrm>
            <a:off x="928662" y="3929066"/>
            <a:ext cx="3643338" cy="928694"/>
          </a:xfrm>
          <a:prstGeom prst="roundRect">
            <a:avLst/>
          </a:prstGeom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no Pro Smbd" pitchFamily="18" charset="0"/>
              </a:rPr>
              <a:t>148 стран-участниц</a:t>
            </a:r>
          </a:p>
          <a:p>
            <a:pPr algn="ctr"/>
            <a:endParaRPr lang="ru-RU" dirty="0"/>
          </a:p>
        </p:txBody>
      </p:sp>
      <p:sp>
        <p:nvSpPr>
          <p:cNvPr id="12" name="Rounded Rectangle 11"/>
          <p:cNvSpPr/>
          <p:nvPr/>
        </p:nvSpPr>
        <p:spPr>
          <a:xfrm>
            <a:off x="142844" y="2000240"/>
            <a:ext cx="5214942" cy="1357322"/>
          </a:xfrm>
          <a:prstGeom prst="roundRect">
            <a:avLst/>
          </a:prstGeom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no Pro Smbd" pitchFamily="18" charset="0"/>
              </a:rPr>
              <a:t>Подписана  10 апреля 1972г. (СССР с 1975г.)</a:t>
            </a:r>
            <a:endParaRPr lang="ru-RU" sz="3200" dirty="0"/>
          </a:p>
        </p:txBody>
      </p:sp>
      <p:sp>
        <p:nvSpPr>
          <p:cNvPr id="13" name="Rounded Rectangle 12"/>
          <p:cNvSpPr/>
          <p:nvPr/>
        </p:nvSpPr>
        <p:spPr>
          <a:xfrm>
            <a:off x="5643570" y="2000240"/>
            <a:ext cx="3214710" cy="4143404"/>
          </a:xfrm>
          <a:prstGeom prst="roundRect">
            <a:avLst/>
          </a:prstGeom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 smtClean="0">
              <a:solidFill>
                <a:schemeClr val="accent1">
                  <a:lumMod val="50000"/>
                </a:schemeClr>
              </a:solidFill>
              <a:latin typeface="Arno Pro Smbd" pitchFamily="18" charset="0"/>
            </a:endParaRPr>
          </a:p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no Pro Smbd" pitchFamily="18" charset="0"/>
              </a:rPr>
              <a:t>Не подписали: Израиль, Египет, Танзания, Сомали, Непал и некоторые другие страны.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Конвенция о запрещении разработки, производства, накопления и применения химического оружия и его уничтожении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0" dirty="0"/>
          </a:p>
        </p:txBody>
      </p:sp>
      <p:pic>
        <p:nvPicPr>
          <p:cNvPr id="2052" name="Picture 4" descr="C:\Users\Юлич\Desktop\CVIwRF2sD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500438"/>
            <a:ext cx="2357738" cy="21135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ounded Rectangle 6"/>
          <p:cNvSpPr/>
          <p:nvPr/>
        </p:nvSpPr>
        <p:spPr>
          <a:xfrm>
            <a:off x="571472" y="1785926"/>
            <a:ext cx="3786214" cy="1285884"/>
          </a:xfrm>
          <a:prstGeom prst="roundRect">
            <a:avLst/>
          </a:prstGeom>
          <a:solidFill>
            <a:srgbClr val="F99B55"/>
          </a:solidFill>
          <a:ln>
            <a:solidFill>
              <a:srgbClr val="F99B55"/>
            </a:solidFill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Вступила в силу 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29 апреля 1997 г. 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(Россия с ноября 1997 г.) </a:t>
            </a:r>
          </a:p>
          <a:p>
            <a:pPr algn="ctr"/>
            <a:endParaRPr lang="ru-RU" dirty="0"/>
          </a:p>
        </p:txBody>
      </p:sp>
      <p:sp>
        <p:nvSpPr>
          <p:cNvPr id="8" name="Rounded Rectangle 7"/>
          <p:cNvSpPr/>
          <p:nvPr/>
        </p:nvSpPr>
        <p:spPr>
          <a:xfrm>
            <a:off x="2571736" y="3429000"/>
            <a:ext cx="5857916" cy="23574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Организация по запрещению химического оружия (ОЗХО)  - создана для соблюдения положений Конвенции  (штаб-квартира в Гааге)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1481328"/>
          <a:ext cx="864399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Положения конвенции: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Юлич\Desktop\i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214290"/>
            <a:ext cx="1357322" cy="1357322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1071546"/>
            <a:ext cx="8715436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Многосторонние соглашения о ядерном вооружении: 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Развитие ядерной энергетики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Folded Corner 7"/>
          <p:cNvSpPr/>
          <p:nvPr/>
        </p:nvSpPr>
        <p:spPr>
          <a:xfrm>
            <a:off x="285720" y="2143116"/>
            <a:ext cx="3929090" cy="3643338"/>
          </a:xfrm>
          <a:prstGeom prst="foldedCorner">
            <a:avLst/>
          </a:prstGeom>
          <a:effectLst>
            <a:outerShdw blurRad="50800" dist="381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Договор о нераспространении ядерного  оружия (ДНЯО) -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открыт для подписания в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1968 г. </a:t>
            </a:r>
          </a:p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На 2003 г. - 225 соглашений о гарантиях, 140 стран-участниц.</a:t>
            </a:r>
          </a:p>
          <a:p>
            <a:pPr algn="ctr"/>
            <a:endParaRPr lang="ru-RU" dirty="0"/>
          </a:p>
        </p:txBody>
      </p:sp>
      <p:sp>
        <p:nvSpPr>
          <p:cNvPr id="9" name="Folded Corner 8"/>
          <p:cNvSpPr/>
          <p:nvPr/>
        </p:nvSpPr>
        <p:spPr>
          <a:xfrm>
            <a:off x="4572000" y="2143116"/>
            <a:ext cx="3929090" cy="3571900"/>
          </a:xfrm>
          <a:prstGeom prst="foldedCorner">
            <a:avLst/>
          </a:prstGeom>
          <a:effectLst>
            <a:outerShdw blurRad="50800" dist="381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Договор о всеобъемлющем запрещении ядерных испытаний (ДВЗЯИ)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для повсеместного запрета ядерных испытаний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1996 г.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Ядерные державы</a:t>
            </a:r>
            <a:endParaRPr lang="ru-RU" dirty="0"/>
          </a:p>
        </p:txBody>
      </p:sp>
      <p:sp>
        <p:nvSpPr>
          <p:cNvPr id="6" name="Rounded Rectangle 5"/>
          <p:cNvSpPr/>
          <p:nvPr/>
        </p:nvSpPr>
        <p:spPr>
          <a:xfrm>
            <a:off x="3214678" y="2786058"/>
            <a:ext cx="2571768" cy="785818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США 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7" name="Rounded Rectangle 6"/>
          <p:cNvSpPr/>
          <p:nvPr/>
        </p:nvSpPr>
        <p:spPr>
          <a:xfrm>
            <a:off x="642910" y="1571612"/>
            <a:ext cx="3000396" cy="785818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Великобритания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/>
              <a:t> </a:t>
            </a:r>
            <a:endParaRPr lang="en-US" dirty="0" smtClean="0"/>
          </a:p>
          <a:p>
            <a:pPr algn="ctr"/>
            <a:endParaRPr lang="ru-RU" dirty="0"/>
          </a:p>
        </p:txBody>
      </p:sp>
      <p:sp>
        <p:nvSpPr>
          <p:cNvPr id="8" name="Rounded Rectangle 7"/>
          <p:cNvSpPr/>
          <p:nvPr/>
        </p:nvSpPr>
        <p:spPr>
          <a:xfrm>
            <a:off x="3214678" y="3929066"/>
            <a:ext cx="2214578" cy="714380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Китай</a:t>
            </a:r>
            <a:r>
              <a:rPr lang="ru-RU" dirty="0" smtClean="0"/>
              <a:t> </a:t>
            </a:r>
            <a:endParaRPr lang="en-US" dirty="0" smtClean="0"/>
          </a:p>
          <a:p>
            <a:pPr algn="ctr"/>
            <a:endParaRPr lang="ru-RU" dirty="0"/>
          </a:p>
        </p:txBody>
      </p:sp>
      <p:sp>
        <p:nvSpPr>
          <p:cNvPr id="9" name="Rounded Rectangle 8"/>
          <p:cNvSpPr/>
          <p:nvPr/>
        </p:nvSpPr>
        <p:spPr>
          <a:xfrm>
            <a:off x="5929322" y="1357298"/>
            <a:ext cx="2000264" cy="928694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Россия</a:t>
            </a:r>
            <a:r>
              <a:rPr lang="ru-RU" dirty="0" smtClean="0"/>
              <a:t> </a:t>
            </a:r>
            <a:endParaRPr lang="en-US" dirty="0" smtClean="0"/>
          </a:p>
          <a:p>
            <a:pPr algn="ctr"/>
            <a:endParaRPr lang="ru-RU" dirty="0"/>
          </a:p>
        </p:txBody>
      </p:sp>
      <p:sp>
        <p:nvSpPr>
          <p:cNvPr id="10" name="Rounded Rectangle 9"/>
          <p:cNvSpPr/>
          <p:nvPr/>
        </p:nvSpPr>
        <p:spPr>
          <a:xfrm>
            <a:off x="6286512" y="3429000"/>
            <a:ext cx="2143140" cy="857256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Индия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1" name="Rounded Rectangle 10"/>
          <p:cNvSpPr/>
          <p:nvPr/>
        </p:nvSpPr>
        <p:spPr>
          <a:xfrm>
            <a:off x="5715008" y="4857760"/>
            <a:ext cx="1857388" cy="100013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Пакистан</a:t>
            </a:r>
            <a:r>
              <a:rPr lang="ru-RU" dirty="0" smtClean="0"/>
              <a:t> </a:t>
            </a:r>
            <a:endParaRPr lang="en-US" dirty="0" smtClean="0"/>
          </a:p>
          <a:p>
            <a:pPr algn="ctr"/>
            <a:endParaRPr lang="ru-RU" dirty="0"/>
          </a:p>
        </p:txBody>
      </p:sp>
      <p:sp>
        <p:nvSpPr>
          <p:cNvPr id="12" name="Rounded Rectangle 11"/>
          <p:cNvSpPr/>
          <p:nvPr/>
        </p:nvSpPr>
        <p:spPr>
          <a:xfrm>
            <a:off x="2143108" y="5072074"/>
            <a:ext cx="2000264" cy="1071570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КНДР</a:t>
            </a:r>
            <a:r>
              <a:rPr lang="ru-RU" dirty="0" smtClean="0"/>
              <a:t> </a:t>
            </a:r>
          </a:p>
          <a:p>
            <a:pPr algn="ctr"/>
            <a:endParaRPr lang="ru-RU" dirty="0"/>
          </a:p>
        </p:txBody>
      </p:sp>
      <p:sp>
        <p:nvSpPr>
          <p:cNvPr id="13" name="Rounded Rectangle 12"/>
          <p:cNvSpPr/>
          <p:nvPr/>
        </p:nvSpPr>
        <p:spPr>
          <a:xfrm>
            <a:off x="785786" y="3643314"/>
            <a:ext cx="1714512" cy="857256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Франция</a:t>
            </a:r>
            <a:r>
              <a:rPr lang="ru-RU" dirty="0" smtClean="0"/>
              <a:t> </a:t>
            </a:r>
            <a:endParaRPr lang="en-US" dirty="0" smtClean="0"/>
          </a:p>
          <a:p>
            <a:pPr algn="ctr"/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2000240"/>
            <a:ext cx="1071555" cy="71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2500306"/>
            <a:ext cx="1095530" cy="57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000240"/>
            <a:ext cx="856531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4214818"/>
            <a:ext cx="986642" cy="65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868" y="5857892"/>
            <a:ext cx="1095356" cy="547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86050" y="4357694"/>
            <a:ext cx="928674" cy="619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58148" y="4000504"/>
            <a:ext cx="1078701" cy="71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00892" y="5572140"/>
            <a:ext cx="978686" cy="65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485</TotalTime>
  <Words>753</Words>
  <Application>Microsoft Office PowerPoint</Application>
  <PresentationFormat>On-screen Show (4:3)</PresentationFormat>
  <Paragraphs>134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Национальная безопасность</vt:lpstr>
      <vt:lpstr> Оружие массового поражения (уничтожения)</vt:lpstr>
      <vt:lpstr>Виды ОМП</vt:lpstr>
      <vt:lpstr>Slide 4</vt:lpstr>
      <vt:lpstr>   КОНВЕНЦИЯ О ЗАПРЕЩЕНИИ РАЗРАБОТКИ, ПРОИЗВОДСТВА И НАКОПЛЕНИЯ ЗАПАСОВ БАКТЕРИОЛОГИЧЕСКОГО (БИОЛОГИЧЕСКОГО) И  ТОКСИННОГО ОРУЖИЯ И ОБ  ИХ УНИЧТОЖЕНИИ </vt:lpstr>
      <vt:lpstr>  Конвенция о запрещении разработки, производства, накопления и применения химического оружия и его уничтожении  </vt:lpstr>
      <vt:lpstr>Положения конвенции:</vt:lpstr>
      <vt:lpstr> Развитие ядерной энергетики  </vt:lpstr>
      <vt:lpstr>Ядерные державы</vt:lpstr>
      <vt:lpstr>Создание безъядерных зон</vt:lpstr>
      <vt:lpstr>Концепция Национальной Безопасности РФ до 2020 года</vt:lpstr>
      <vt:lpstr>договор о сокращении и ограничении стратегических наступательных вооружений </vt:lpstr>
      <vt:lpstr>Договор об ограничении систем противоракетной обороны (ПРО) </vt:lpstr>
      <vt:lpstr>ДОГОВОР ПО РСМД (о ликвидации ракет средней и меньшей дальности) </vt:lpstr>
      <vt:lpstr>Саммит ОБСЕ в Стамбуле (1999) </vt:lpstr>
      <vt:lpstr>Соглашения по безопасности</vt:lpstr>
      <vt:lpstr>Ситуация на региональном уровне</vt:lpstr>
      <vt:lpstr>Военные учения</vt:lpstr>
      <vt:lpstr>Проблема международного терроризма</vt:lpstr>
      <vt:lpstr>Коллективные военные структуры в СНГ:</vt:lpstr>
      <vt:lpstr>Цели и задачи ОДКБ</vt:lpstr>
      <vt:lpstr> Спасибо за внмание!  Презентацию подготовили: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Юлич</dc:creator>
  <cp:lastModifiedBy>Юлич</cp:lastModifiedBy>
  <cp:revision>66</cp:revision>
  <dcterms:created xsi:type="dcterms:W3CDTF">2009-12-06T20:33:23Z</dcterms:created>
  <dcterms:modified xsi:type="dcterms:W3CDTF">2009-12-08T07:31:49Z</dcterms:modified>
</cp:coreProperties>
</file>