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</p:sldMasterIdLst>
  <p:notesMasterIdLst>
    <p:notesMasterId r:id="rId10"/>
  </p:notesMasterIdLst>
  <p:sldIdLst>
    <p:sldId id="347" r:id="rId4"/>
    <p:sldId id="348" r:id="rId5"/>
    <p:sldId id="263" r:id="rId6"/>
    <p:sldId id="349" r:id="rId7"/>
    <p:sldId id="286" r:id="rId8"/>
    <p:sldId id="35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67" d="100"/>
          <a:sy n="67" d="100"/>
        </p:scale>
        <p:origin x="15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240475" y="5345875"/>
            <a:ext cx="2351314" cy="60960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-1058667" y="5357750"/>
            <a:ext cx="7300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Efficient logistic and packaging solution 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your product 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7176" y="384494"/>
            <a:ext cx="2309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We help your company to reach: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9" y="254292"/>
            <a:ext cx="1872769" cy="90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62" y="1907372"/>
            <a:ext cx="34826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Efficient logistic parameters: 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Calculation  of  best consumer pack solution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Calculation of optimal shipment pack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Calculation the range of optimal palletizations schemes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Calculation </a:t>
            </a:r>
            <a:r>
              <a:rPr lang="en-US" dirty="0">
                <a:solidFill>
                  <a:schemeClr val="tx2"/>
                </a:solidFill>
              </a:rPr>
              <a:t>of scheme palletizations (optimal number of layers depends on product and transport parameters) </a:t>
            </a:r>
            <a:endParaRPr lang="ru-RU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5532" y="308559"/>
            <a:ext cx="358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Best Packaging: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Preparation of drawings and specs of pack concept for your product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Consultation about optimal pack solution for concept of your product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Calculation necessary parameters of your pack due to transport waste avoidance.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Smart selection of pack materials (balance between cost and properties)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637" y="4343400"/>
            <a:ext cx="1948895" cy="1902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64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206"/>
            <a:ext cx="6248400" cy="3481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202323"/>
            <a:ext cx="3480047" cy="1962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831086" y="202323"/>
            <a:ext cx="48346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Development new packaging solutions. </a:t>
            </a:r>
          </a:p>
          <a:p>
            <a:pPr algn="ctr"/>
            <a:endParaRPr lang="en-US" sz="2000" b="1" dirty="0" smtClean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Development optimal logistic schemes. </a:t>
            </a:r>
          </a:p>
          <a:p>
            <a:pPr algn="ctr"/>
            <a:endParaRPr lang="en-US" sz="20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Optimize current logistic schemes</a:t>
            </a:r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1" y="2362200"/>
            <a:ext cx="2797158" cy="1861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696" y="2377454"/>
            <a:ext cx="3048000" cy="1845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1" y="4419600"/>
            <a:ext cx="2797158" cy="1785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7171" y="4419600"/>
            <a:ext cx="3047999" cy="1791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6133" y="2381010"/>
            <a:ext cx="3042481" cy="1861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6634" y="698162"/>
            <a:ext cx="1769071" cy="1581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9600" y="1524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Development from your product to logistics unit  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1823554"/>
            <a:ext cx="28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1. You provide us with parameters of your product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568482"/>
            <a:ext cx="4130448" cy="13108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6392" y="4116439"/>
            <a:ext cx="3700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2. On the base of your needs we developed pack and logistic solutions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4602" y="1740230"/>
            <a:ext cx="2611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3. You deliver your product in safety and cost efficient model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8633"/>
            <a:ext cx="3590476" cy="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3998" cy="26605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5334000"/>
            <a:ext cx="7170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“Alone we can do so </a:t>
            </a:r>
            <a:r>
              <a:rPr lang="en-US" sz="2000" b="1" dirty="0" smtClean="0">
                <a:solidFill>
                  <a:schemeClr val="tx2"/>
                </a:solidFill>
              </a:rPr>
              <a:t>little, </a:t>
            </a:r>
            <a:r>
              <a:rPr lang="en-US" sz="2000" b="1" dirty="0">
                <a:solidFill>
                  <a:schemeClr val="tx2"/>
                </a:solidFill>
              </a:rPr>
              <a:t>together we can do so much” </a:t>
            </a:r>
            <a:br>
              <a:rPr lang="en-US" sz="2000" b="1" dirty="0">
                <a:solidFill>
                  <a:schemeClr val="tx2"/>
                </a:solidFill>
              </a:rPr>
            </a:b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538164"/>
            <a:ext cx="7170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Delivering Efficiency and Quality </a:t>
            </a:r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3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7F8999"/>
      </a:accent1>
      <a:accent2>
        <a:srgbClr val="9DA5B1"/>
      </a:accent2>
      <a:accent3>
        <a:srgbClr val="BDC3CB"/>
      </a:accent3>
      <a:accent4>
        <a:srgbClr val="FFA219"/>
      </a:accent4>
      <a:accent5>
        <a:srgbClr val="7F8999"/>
      </a:accent5>
      <a:accent6>
        <a:srgbClr val="BDC7CB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43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7F8999"/>
      </a:accent1>
      <a:accent2>
        <a:srgbClr val="9DA5B1"/>
      </a:accent2>
      <a:accent3>
        <a:srgbClr val="BDC3CB"/>
      </a:accent3>
      <a:accent4>
        <a:srgbClr val="FFA219"/>
      </a:accent4>
      <a:accent5>
        <a:srgbClr val="7F8999"/>
      </a:accent5>
      <a:accent6>
        <a:srgbClr val="BDC7CB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43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7F8999"/>
      </a:accent1>
      <a:accent2>
        <a:srgbClr val="9DA5B1"/>
      </a:accent2>
      <a:accent3>
        <a:srgbClr val="BDC3CB"/>
      </a:accent3>
      <a:accent4>
        <a:srgbClr val="FFA219"/>
      </a:accent4>
      <a:accent5>
        <a:srgbClr val="7F8999"/>
      </a:accent5>
      <a:accent6>
        <a:srgbClr val="BDC7CB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178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Office Theme</vt:lpstr>
      <vt:lpstr>1_Office Theme</vt:lpstr>
      <vt:lpstr>15_Office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Yakimov, Mikhail</cp:lastModifiedBy>
  <cp:revision>216</cp:revision>
  <dcterms:created xsi:type="dcterms:W3CDTF">2012-04-26T17:06:14Z</dcterms:created>
  <dcterms:modified xsi:type="dcterms:W3CDTF">2017-07-13T11:58:04Z</dcterms:modified>
</cp:coreProperties>
</file>