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6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ru.wikipedia.org/wiki/AdWord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134672" cy="1971651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Презентация на тему:</a:t>
            </a:r>
            <a:br>
              <a:rPr lang="ru-RU" sz="3600" dirty="0" smtClean="0"/>
            </a:br>
            <a:r>
              <a:rPr lang="ru-RU" sz="3600" dirty="0" smtClean="0"/>
              <a:t>«Миссия и политика компании </a:t>
            </a:r>
            <a:r>
              <a:rPr lang="en-US" sz="3600" dirty="0" smtClean="0">
                <a:solidFill>
                  <a:srgbClr val="0070C0"/>
                </a:solidFill>
              </a:rPr>
              <a:t>G</a:t>
            </a:r>
            <a:r>
              <a:rPr lang="en-US" sz="3600" dirty="0" smtClean="0">
                <a:solidFill>
                  <a:srgbClr val="FF0000"/>
                </a:solidFill>
              </a:rPr>
              <a:t>o</a:t>
            </a:r>
            <a:r>
              <a:rPr lang="en-US" sz="3600" dirty="0" smtClean="0">
                <a:solidFill>
                  <a:srgbClr val="F7E665"/>
                </a:solidFill>
              </a:rPr>
              <a:t>o</a:t>
            </a:r>
            <a:r>
              <a:rPr lang="en-US" sz="3600" dirty="0" smtClean="0">
                <a:solidFill>
                  <a:srgbClr val="0070C0"/>
                </a:solidFill>
              </a:rPr>
              <a:t>g</a:t>
            </a:r>
            <a:r>
              <a:rPr lang="en-US" sz="3600" dirty="0" smtClean="0">
                <a:solidFill>
                  <a:srgbClr val="00B050"/>
                </a:solidFill>
              </a:rPr>
              <a:t>l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ru-RU" sz="3600" dirty="0" smtClean="0"/>
              <a:t>»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89040"/>
            <a:ext cx="6268325" cy="27626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8712967" cy="64087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1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916832"/>
            <a:ext cx="6442584" cy="3589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Google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— американская 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корпорация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инвестирующая в интернет-поиск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облачные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вычисления и рекламные технологии.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Google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поддерживает и разрабатывает ряд интернет-сервисов 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получает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прибыль в первую очередь от рекламы через свою программу </a:t>
            </a:r>
            <a:r>
              <a:rPr lang="ru-RU" sz="20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AdWords"/>
              </a:rPr>
              <a:t>AdWords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07" b="21624"/>
          <a:stretch/>
        </p:blipFill>
        <p:spPr>
          <a:xfrm>
            <a:off x="4283968" y="4437112"/>
            <a:ext cx="4539655" cy="15404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425" y="548680"/>
            <a:ext cx="3902982" cy="65725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188640"/>
            <a:ext cx="8712967" cy="64087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5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40" y="1412776"/>
            <a:ext cx="6408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Заявленной миссией компании с самого начала была «организация мировой информации, обеспечение её доступности и пользы для всех</a:t>
            </a:r>
            <a:r>
              <a:rPr lang="ru-RU" sz="2000" dirty="0" smtClean="0"/>
              <a:t>», </a:t>
            </a:r>
            <a:r>
              <a:rPr lang="ru-RU" sz="2000" dirty="0"/>
              <a:t>а неофициальный лозунг компании, придуманный инженером </a:t>
            </a:r>
            <a:r>
              <a:rPr lang="ru-RU" sz="2000" dirty="0" err="1"/>
              <a:t>Google</a:t>
            </a:r>
            <a:r>
              <a:rPr lang="ru-RU" sz="2000" dirty="0"/>
              <a:t> Полом </a:t>
            </a:r>
            <a:r>
              <a:rPr lang="ru-RU" sz="2000" dirty="0" err="1"/>
              <a:t>Бакхейтом</a:t>
            </a:r>
            <a:r>
              <a:rPr lang="ru-RU" sz="2000" dirty="0"/>
              <a:t>: «Не будь злом»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7" t="56255" r="36140" b="15376"/>
          <a:stretch/>
        </p:blipFill>
        <p:spPr>
          <a:xfrm>
            <a:off x="6732240" y="476671"/>
            <a:ext cx="1872208" cy="6197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03121" y="3717032"/>
            <a:ext cx="489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«Миссия </a:t>
            </a:r>
            <a:r>
              <a:rPr lang="ru-RU" sz="2400" b="1" i="1" dirty="0" err="1"/>
              <a:t>Google</a:t>
            </a:r>
            <a:r>
              <a:rPr lang="ru-RU" sz="2400" b="1" i="1" dirty="0"/>
              <a:t> – организовать всю имеющуюся в мире информацию, сделав её доступной и удобной для </a:t>
            </a:r>
            <a:r>
              <a:rPr lang="ru-RU" sz="2400" b="1" i="1" dirty="0" smtClean="0"/>
              <a:t>использования»</a:t>
            </a:r>
            <a:endParaRPr lang="ru-RU" sz="2400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861048"/>
            <a:ext cx="1296144" cy="12961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95736" y="3501008"/>
            <a:ext cx="6408712" cy="2448272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88640"/>
            <a:ext cx="8712967" cy="64087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7" cy="64087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7" t="56255" r="36140" b="15376"/>
          <a:stretch/>
        </p:blipFill>
        <p:spPr>
          <a:xfrm>
            <a:off x="6732240" y="476671"/>
            <a:ext cx="1872208" cy="6197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7450" y="1268760"/>
            <a:ext cx="380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Политика компании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68407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b="1" dirty="0"/>
              <a:t>Первым делом – </a:t>
            </a:r>
            <a:r>
              <a:rPr lang="ru-RU" sz="2000" b="1" dirty="0" smtClean="0"/>
              <a:t>пользователь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/>
              <a:t>Лучше делать что-то одно, но делать это очень и очень хорошо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/>
              <a:t>Чем быстрее, тем лучше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/>
              <a:t>Нужно верить в </a:t>
            </a:r>
            <a:r>
              <a:rPr lang="ru-RU" sz="2000" b="1" dirty="0" smtClean="0"/>
              <a:t>интернет-демократию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/>
              <a:t>Чтобы пользоваться Интернетом, не нужен компьютер</a:t>
            </a:r>
          </a:p>
          <a:p>
            <a:pPr marL="342900" indent="-342900">
              <a:buFont typeface="+mj-lt"/>
              <a:buAutoNum type="arabicPeriod"/>
            </a:pPr>
            <a:endParaRPr lang="ru-RU" sz="2000" b="1" dirty="0" smtClean="0"/>
          </a:p>
          <a:p>
            <a:pPr marL="342900" lvl="0" indent="-342900">
              <a:buFont typeface="+mj-lt"/>
              <a:buAutoNum type="arabicPeriod"/>
            </a:pPr>
            <a:endParaRPr lang="ru-RU" sz="2000" b="1" dirty="0" smtClean="0"/>
          </a:p>
          <a:p>
            <a:pPr marL="342900" lvl="0" indent="-342900">
              <a:buFont typeface="+mj-lt"/>
              <a:buAutoNum type="arabicPeriod"/>
            </a:pPr>
            <a:endParaRPr lang="ru-RU" sz="2000" b="1" dirty="0" smtClean="0"/>
          </a:p>
          <a:p>
            <a:pPr lvl="0"/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168" y="3983041"/>
            <a:ext cx="3696072" cy="261035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19" y="192836"/>
            <a:ext cx="8712967" cy="64087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7" t="56255" r="36140" b="15376"/>
          <a:stretch/>
        </p:blipFill>
        <p:spPr>
          <a:xfrm>
            <a:off x="6732239" y="480867"/>
            <a:ext cx="1872208" cy="6197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07449" y="1272956"/>
            <a:ext cx="380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Политика компании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0922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88640"/>
            <a:ext cx="8712967" cy="64087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7" t="56255" r="36140" b="15376"/>
          <a:stretch/>
        </p:blipFill>
        <p:spPr>
          <a:xfrm>
            <a:off x="6732239" y="480867"/>
            <a:ext cx="1872208" cy="6197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07449" y="1272956"/>
            <a:ext cx="380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Политика компании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07840" y="2023390"/>
            <a:ext cx="618502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6.  Бизнес </a:t>
            </a:r>
            <a:r>
              <a:rPr lang="ru-RU" sz="2000" b="1" dirty="0"/>
              <a:t>должен быть полезным для всех</a:t>
            </a:r>
          </a:p>
          <a:p>
            <a:pPr lvl="0"/>
            <a:r>
              <a:rPr lang="ru-RU" sz="2000" b="1" dirty="0" smtClean="0"/>
              <a:t>7.  Информации </a:t>
            </a:r>
            <a:r>
              <a:rPr lang="ru-RU" sz="2000" b="1" dirty="0"/>
              <a:t>много не бывает</a:t>
            </a:r>
          </a:p>
          <a:p>
            <a:pPr lvl="0"/>
            <a:r>
              <a:rPr lang="ru-RU" sz="2000" b="1" dirty="0" smtClean="0"/>
              <a:t>8.  Информация </a:t>
            </a:r>
            <a:r>
              <a:rPr lang="ru-RU" sz="2000" b="1" dirty="0"/>
              <a:t>должна быть доступна для всех</a:t>
            </a:r>
          </a:p>
          <a:p>
            <a:pPr lvl="0"/>
            <a:r>
              <a:rPr lang="ru-RU" sz="2000" b="1" dirty="0" smtClean="0"/>
              <a:t>9.  Серьезным </a:t>
            </a:r>
            <a:r>
              <a:rPr lang="ru-RU" sz="2000" b="1" dirty="0"/>
              <a:t>можно быть и без галстука</a:t>
            </a:r>
          </a:p>
          <a:p>
            <a:pPr lvl="0"/>
            <a:r>
              <a:rPr lang="ru-RU" sz="2000" b="1" dirty="0" smtClean="0"/>
              <a:t>10. </a:t>
            </a:r>
            <a:r>
              <a:rPr lang="ru-RU" sz="2000" b="1" dirty="0"/>
              <a:t>Отлично – это ещё не предел</a:t>
            </a:r>
          </a:p>
          <a:p>
            <a:endParaRPr lang="ru-RU" b="1" dirty="0" smtClean="0"/>
          </a:p>
          <a:p>
            <a:pPr marL="342900" lvl="0" indent="-342900">
              <a:buFont typeface="+mj-lt"/>
              <a:buAutoNum type="arabicPeriod"/>
            </a:pPr>
            <a:endParaRPr lang="ru-RU" b="1" dirty="0" smtClean="0"/>
          </a:p>
          <a:p>
            <a:pPr marL="342900" lvl="0" indent="-342900">
              <a:buFont typeface="+mj-lt"/>
              <a:buAutoNum type="arabicPeriod"/>
            </a:pPr>
            <a:endParaRPr lang="ru-RU" b="1" dirty="0" smtClean="0"/>
          </a:p>
          <a:p>
            <a:pPr lvl="0"/>
            <a:endParaRPr lang="ru-RU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076" y="3717032"/>
            <a:ext cx="4907850" cy="275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0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5" t="2057" r="11909" b="-2057"/>
          <a:stretch/>
        </p:blipFill>
        <p:spPr>
          <a:xfrm>
            <a:off x="-1" y="0"/>
            <a:ext cx="9144001" cy="700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86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на тему: «Миссия и политика компании Google»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«Миссия и политика компании Google» </dc:title>
  <dc:creator>1</dc:creator>
  <cp:lastModifiedBy>Karina_E</cp:lastModifiedBy>
  <cp:revision>7</cp:revision>
  <dcterms:created xsi:type="dcterms:W3CDTF">2016-02-24T17:28:03Z</dcterms:created>
  <dcterms:modified xsi:type="dcterms:W3CDTF">2017-07-30T11:03:47Z</dcterms:modified>
</cp:coreProperties>
</file>