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C450A-2180-423D-A1CA-A70BC99871E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249289-6507-4967-B727-C22285CCFD17}">
      <dgm:prSet phldrT="[Текст]"/>
      <dgm:spPr/>
      <dgm:t>
        <a:bodyPr/>
        <a:lstStyle/>
        <a:p>
          <a:r>
            <a:rPr lang="en-US" b="0" dirty="0" smtClean="0">
              <a:solidFill>
                <a:schemeClr val="tx1"/>
              </a:solidFill>
              <a:effectLst/>
            </a:rPr>
            <a:t>Nouns</a:t>
          </a:r>
          <a:endParaRPr lang="ru-RU" b="0" dirty="0">
            <a:solidFill>
              <a:schemeClr val="tx1"/>
            </a:solidFill>
            <a:effectLst/>
          </a:endParaRPr>
        </a:p>
      </dgm:t>
    </dgm:pt>
    <dgm:pt modelId="{B0834234-1F75-4AFA-B21D-BD2BA97D7971}" type="parTrans" cxnId="{9DB1BCF9-70D8-4F06-95FE-82DE8EB44933}">
      <dgm:prSet/>
      <dgm:spPr/>
      <dgm:t>
        <a:bodyPr/>
        <a:lstStyle/>
        <a:p>
          <a:endParaRPr lang="ru-RU"/>
        </a:p>
      </dgm:t>
    </dgm:pt>
    <dgm:pt modelId="{4341063B-253F-434E-A49C-CE0ADCAB0B6B}" type="sibTrans" cxnId="{9DB1BCF9-70D8-4F06-95FE-82DE8EB44933}">
      <dgm:prSet/>
      <dgm:spPr/>
      <dgm:t>
        <a:bodyPr/>
        <a:lstStyle/>
        <a:p>
          <a:endParaRPr lang="ru-RU"/>
        </a:p>
      </dgm:t>
    </dgm:pt>
    <dgm:pt modelId="{F18440CD-BAB8-4325-9A9B-29A812FD65AB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Monotype Corsiva" panose="03010101010201010101" pitchFamily="66" charset="0"/>
            </a:rPr>
            <a:t>Единственное (</a:t>
          </a:r>
          <a:r>
            <a:rPr lang="en-US" sz="3600" dirty="0" smtClean="0">
              <a:solidFill>
                <a:schemeClr val="tx1"/>
              </a:solidFill>
              <a:latin typeface="Monotype Corsiva" panose="03010101010201010101" pitchFamily="66" charset="0"/>
            </a:rPr>
            <a:t>singular)</a:t>
          </a:r>
          <a:endParaRPr lang="ru-RU" sz="3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0571E311-8564-4001-BD94-00841219DE66}" type="parTrans" cxnId="{01210231-503A-4F1B-9504-D6C40647FACE}">
      <dgm:prSet/>
      <dgm:spPr/>
      <dgm:t>
        <a:bodyPr/>
        <a:lstStyle/>
        <a:p>
          <a:endParaRPr lang="ru-RU"/>
        </a:p>
      </dgm:t>
    </dgm:pt>
    <dgm:pt modelId="{B8EDEA43-8092-4CEA-B570-151D01854DD3}" type="sibTrans" cxnId="{01210231-503A-4F1B-9504-D6C40647FACE}">
      <dgm:prSet/>
      <dgm:spPr/>
      <dgm:t>
        <a:bodyPr/>
        <a:lstStyle/>
        <a:p>
          <a:endParaRPr lang="ru-RU"/>
        </a:p>
      </dgm:t>
    </dgm:pt>
    <dgm:pt modelId="{1BC137F4-27AD-46FC-BA56-8BBD8402FA19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Monotype Corsiva" panose="03010101010201010101" pitchFamily="66" charset="0"/>
            </a:rPr>
            <a:t>Множественное (</a:t>
          </a:r>
          <a:r>
            <a:rPr lang="en-US" sz="3600" dirty="0" smtClean="0">
              <a:solidFill>
                <a:schemeClr val="tx1"/>
              </a:solidFill>
              <a:latin typeface="Monotype Corsiva" panose="03010101010201010101" pitchFamily="66" charset="0"/>
            </a:rPr>
            <a:t>plural)</a:t>
          </a:r>
          <a:endParaRPr lang="ru-RU" sz="3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3EF8376B-2A73-4C0F-9561-FC9249EE1109}" type="parTrans" cxnId="{0C13FA34-3B03-419C-A00C-D8FA8FD0E74D}">
      <dgm:prSet/>
      <dgm:spPr/>
      <dgm:t>
        <a:bodyPr/>
        <a:lstStyle/>
        <a:p>
          <a:endParaRPr lang="ru-RU"/>
        </a:p>
      </dgm:t>
    </dgm:pt>
    <dgm:pt modelId="{289DC285-6D0A-44EC-B897-1A39859B384C}" type="sibTrans" cxnId="{0C13FA34-3B03-419C-A00C-D8FA8FD0E74D}">
      <dgm:prSet/>
      <dgm:spPr/>
      <dgm:t>
        <a:bodyPr/>
        <a:lstStyle/>
        <a:p>
          <a:endParaRPr lang="ru-RU"/>
        </a:p>
      </dgm:t>
    </dgm:pt>
    <dgm:pt modelId="{7E6EF05A-0861-47AB-A27F-103B65E5A663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Monotype Corsiva" panose="03010101010201010101" pitchFamily="66" charset="0"/>
            </a:rPr>
            <a:t>Неисчисляемые существительные, обозначающие чувства (</a:t>
          </a:r>
          <a:r>
            <a:rPr lang="ru-RU" sz="2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love</a:t>
          </a:r>
          <a:r>
            <a:rPr lang="ru-RU" sz="2800" dirty="0" smtClean="0">
              <a:solidFill>
                <a:schemeClr val="tx1"/>
              </a:solidFill>
              <a:latin typeface="Monotype Corsiva" panose="03010101010201010101" pitchFamily="66" charset="0"/>
            </a:rPr>
            <a:t>), вещества (</a:t>
          </a:r>
          <a:r>
            <a:rPr lang="ru-RU" sz="2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glass</a:t>
          </a:r>
          <a:r>
            <a:rPr lang="ru-RU" sz="2800" dirty="0" smtClean="0">
              <a:solidFill>
                <a:schemeClr val="tx1"/>
              </a:solidFill>
              <a:latin typeface="Monotype Corsiva" panose="03010101010201010101" pitchFamily="66" charset="0"/>
            </a:rPr>
            <a:t>), металлы (</a:t>
          </a:r>
          <a:r>
            <a:rPr lang="ru-RU" sz="2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steel</a:t>
          </a:r>
          <a:r>
            <a:rPr lang="ru-RU" sz="2800" dirty="0" smtClean="0">
              <a:solidFill>
                <a:schemeClr val="tx1"/>
              </a:solidFill>
              <a:latin typeface="Monotype Corsiva" panose="03010101010201010101" pitchFamily="66" charset="0"/>
            </a:rPr>
            <a:t>), сыпучие (</a:t>
          </a:r>
          <a:r>
            <a:rPr lang="ru-RU" sz="2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sugar</a:t>
          </a:r>
          <a:r>
            <a:rPr lang="ru-RU" sz="2800" dirty="0" smtClean="0">
              <a:solidFill>
                <a:schemeClr val="tx1"/>
              </a:solidFill>
              <a:latin typeface="Monotype Corsiva" panose="03010101010201010101" pitchFamily="66" charset="0"/>
            </a:rPr>
            <a:t>), жидкости (</a:t>
          </a:r>
          <a:r>
            <a:rPr lang="ru-RU" sz="2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water</a:t>
          </a:r>
          <a:r>
            <a:rPr lang="ru-RU" sz="2800" dirty="0" smtClean="0">
              <a:solidFill>
                <a:schemeClr val="tx1"/>
              </a:solidFill>
              <a:latin typeface="Monotype Corsiva" panose="03010101010201010101" pitchFamily="66" charset="0"/>
            </a:rPr>
            <a:t>)</a:t>
          </a:r>
          <a:endParaRPr lang="ru-RU" sz="28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F0A6C8E9-D0EA-4A4D-98A2-709076A3B42C}" type="parTrans" cxnId="{B970E4BB-54AA-4CF3-B7F8-CD3DD56281B3}">
      <dgm:prSet/>
      <dgm:spPr/>
      <dgm:t>
        <a:bodyPr/>
        <a:lstStyle/>
        <a:p>
          <a:endParaRPr lang="ru-RU"/>
        </a:p>
      </dgm:t>
    </dgm:pt>
    <dgm:pt modelId="{EAE14649-049E-4C16-A087-49EA1589FCA8}" type="sibTrans" cxnId="{B970E4BB-54AA-4CF3-B7F8-CD3DD56281B3}">
      <dgm:prSet/>
      <dgm:spPr/>
      <dgm:t>
        <a:bodyPr/>
        <a:lstStyle/>
        <a:p>
          <a:endParaRPr lang="ru-RU"/>
        </a:p>
      </dgm:t>
    </dgm:pt>
    <dgm:pt modelId="{6B774094-95F6-4636-9355-3E234A95AAC6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Monotype Corsiva" panose="03010101010201010101" pitchFamily="66" charset="0"/>
            </a:rPr>
            <a:t>Исчисляемые, которые можно сосчитать и поставить во множественное число</a:t>
          </a:r>
          <a:endParaRPr lang="ru-RU" sz="28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217686DB-A291-4979-8255-203EEADB699C}" type="parTrans" cxnId="{B852844D-1C04-4043-8879-B540D15C7FB2}">
      <dgm:prSet/>
      <dgm:spPr/>
      <dgm:t>
        <a:bodyPr/>
        <a:lstStyle/>
        <a:p>
          <a:endParaRPr lang="ru-RU"/>
        </a:p>
      </dgm:t>
    </dgm:pt>
    <dgm:pt modelId="{7EC612D8-5C51-4269-86A1-44AB3E7CE015}" type="sibTrans" cxnId="{B852844D-1C04-4043-8879-B540D15C7FB2}">
      <dgm:prSet/>
      <dgm:spPr/>
      <dgm:t>
        <a:bodyPr/>
        <a:lstStyle/>
        <a:p>
          <a:endParaRPr lang="ru-RU"/>
        </a:p>
      </dgm:t>
    </dgm:pt>
    <dgm:pt modelId="{A7C06747-80CF-443E-B0D4-15D8EF518DC8}" type="pres">
      <dgm:prSet presAssocID="{8AAC450A-2180-423D-A1CA-A70BC99871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FF9213-2CC3-4CF4-AFCE-6131FC04052A}" type="pres">
      <dgm:prSet presAssocID="{25249289-6507-4967-B727-C22285CCFD17}" presName="hierRoot1" presStyleCnt="0">
        <dgm:presLayoutVars>
          <dgm:hierBranch val="init"/>
        </dgm:presLayoutVars>
      </dgm:prSet>
      <dgm:spPr/>
    </dgm:pt>
    <dgm:pt modelId="{D73C0773-566E-4F90-83C4-E8FEE38E3F18}" type="pres">
      <dgm:prSet presAssocID="{25249289-6507-4967-B727-C22285CCFD17}" presName="rootComposite1" presStyleCnt="0"/>
      <dgm:spPr/>
    </dgm:pt>
    <dgm:pt modelId="{9A8F511E-C39C-4FF1-AF70-FFB5FF5098D3}" type="pres">
      <dgm:prSet presAssocID="{25249289-6507-4967-B727-C22285CCFD1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42ED42-B191-4556-AC43-19EAB612BC46}" type="pres">
      <dgm:prSet presAssocID="{25249289-6507-4967-B727-C22285CCFD1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4DE12E7-82BB-4729-B2B9-E216D7172DD6}" type="pres">
      <dgm:prSet presAssocID="{25249289-6507-4967-B727-C22285CCFD17}" presName="hierChild2" presStyleCnt="0"/>
      <dgm:spPr/>
    </dgm:pt>
    <dgm:pt modelId="{13C73114-0999-4CCD-B33F-86A7AEC84623}" type="pres">
      <dgm:prSet presAssocID="{0571E311-8564-4001-BD94-00841219DE6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1CE95FD-4968-4350-A2CE-5CFD32B2628D}" type="pres">
      <dgm:prSet presAssocID="{F18440CD-BAB8-4325-9A9B-29A812FD65AB}" presName="hierRoot2" presStyleCnt="0">
        <dgm:presLayoutVars>
          <dgm:hierBranch val="init"/>
        </dgm:presLayoutVars>
      </dgm:prSet>
      <dgm:spPr/>
    </dgm:pt>
    <dgm:pt modelId="{B5523724-5FC7-4C46-BE62-E21C4C95ABE2}" type="pres">
      <dgm:prSet presAssocID="{F18440CD-BAB8-4325-9A9B-29A812FD65AB}" presName="rootComposite" presStyleCnt="0"/>
      <dgm:spPr/>
    </dgm:pt>
    <dgm:pt modelId="{562EFB6D-03F9-431F-AD42-D8216B4BF261}" type="pres">
      <dgm:prSet presAssocID="{F18440CD-BAB8-4325-9A9B-29A812FD65AB}" presName="rootText" presStyleLbl="node2" presStyleIdx="0" presStyleCnt="4" custScaleX="110103" custScaleY="143902" custLinFactNeighborX="-28813" custLinFactNeighborY="-140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3D0D86-D80C-4455-99CF-9654904A16F8}" type="pres">
      <dgm:prSet presAssocID="{F18440CD-BAB8-4325-9A9B-29A812FD65AB}" presName="rootConnector" presStyleLbl="node2" presStyleIdx="0" presStyleCnt="4"/>
      <dgm:spPr/>
      <dgm:t>
        <a:bodyPr/>
        <a:lstStyle/>
        <a:p>
          <a:endParaRPr lang="ru-RU"/>
        </a:p>
      </dgm:t>
    </dgm:pt>
    <dgm:pt modelId="{06B2E73B-0921-4228-8180-F3310716C975}" type="pres">
      <dgm:prSet presAssocID="{F18440CD-BAB8-4325-9A9B-29A812FD65AB}" presName="hierChild4" presStyleCnt="0"/>
      <dgm:spPr/>
    </dgm:pt>
    <dgm:pt modelId="{95B7FA28-D7B7-44A0-8492-9A68D1F5FF47}" type="pres">
      <dgm:prSet presAssocID="{F18440CD-BAB8-4325-9A9B-29A812FD65AB}" presName="hierChild5" presStyleCnt="0"/>
      <dgm:spPr/>
    </dgm:pt>
    <dgm:pt modelId="{676A9EF0-FD81-4249-A1EE-4CC971F0C62F}" type="pres">
      <dgm:prSet presAssocID="{3EF8376B-2A73-4C0F-9561-FC9249EE1109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513F371-6135-4CF7-B2A6-68E0276EBA3D}" type="pres">
      <dgm:prSet presAssocID="{1BC137F4-27AD-46FC-BA56-8BBD8402FA19}" presName="hierRoot2" presStyleCnt="0">
        <dgm:presLayoutVars>
          <dgm:hierBranch val="init"/>
        </dgm:presLayoutVars>
      </dgm:prSet>
      <dgm:spPr/>
    </dgm:pt>
    <dgm:pt modelId="{5325BCE6-3F7F-43ED-83EF-C3B300C8184F}" type="pres">
      <dgm:prSet presAssocID="{1BC137F4-27AD-46FC-BA56-8BBD8402FA19}" presName="rootComposite" presStyleCnt="0"/>
      <dgm:spPr/>
    </dgm:pt>
    <dgm:pt modelId="{A5F8A209-48CB-43F5-9982-B1D8DF08FBAD}" type="pres">
      <dgm:prSet presAssocID="{1BC137F4-27AD-46FC-BA56-8BBD8402FA19}" presName="rootText" presStyleLbl="node2" presStyleIdx="1" presStyleCnt="4" custScaleX="127895" custScaleY="140656" custLinFactNeighborX="2658" custLinFactNeighborY="-13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2B958-A2D4-4415-AD84-7996FF206942}" type="pres">
      <dgm:prSet presAssocID="{1BC137F4-27AD-46FC-BA56-8BBD8402FA19}" presName="rootConnector" presStyleLbl="node2" presStyleIdx="1" presStyleCnt="4"/>
      <dgm:spPr/>
      <dgm:t>
        <a:bodyPr/>
        <a:lstStyle/>
        <a:p>
          <a:endParaRPr lang="ru-RU"/>
        </a:p>
      </dgm:t>
    </dgm:pt>
    <dgm:pt modelId="{3CD2A061-ABFD-4D37-BF83-F72684D40061}" type="pres">
      <dgm:prSet presAssocID="{1BC137F4-27AD-46FC-BA56-8BBD8402FA19}" presName="hierChild4" presStyleCnt="0"/>
      <dgm:spPr/>
    </dgm:pt>
    <dgm:pt modelId="{3446D65F-5DF9-42F1-A991-AB625E02AFCF}" type="pres">
      <dgm:prSet presAssocID="{1BC137F4-27AD-46FC-BA56-8BBD8402FA19}" presName="hierChild5" presStyleCnt="0"/>
      <dgm:spPr/>
    </dgm:pt>
    <dgm:pt modelId="{0C3DA22B-58BE-4B87-9ED7-74F93A677C9F}" type="pres">
      <dgm:prSet presAssocID="{F0A6C8E9-D0EA-4A4D-98A2-709076A3B42C}" presName="Name37" presStyleLbl="parChTrans1D2" presStyleIdx="2" presStyleCnt="4"/>
      <dgm:spPr/>
    </dgm:pt>
    <dgm:pt modelId="{24643CB5-1E64-461C-86FA-909CAC6F0A65}" type="pres">
      <dgm:prSet presAssocID="{7E6EF05A-0861-47AB-A27F-103B65E5A663}" presName="hierRoot2" presStyleCnt="0">
        <dgm:presLayoutVars>
          <dgm:hierBranch val="init"/>
        </dgm:presLayoutVars>
      </dgm:prSet>
      <dgm:spPr/>
    </dgm:pt>
    <dgm:pt modelId="{C2D9B178-E8A1-4DC1-8277-A407BC030D33}" type="pres">
      <dgm:prSet presAssocID="{7E6EF05A-0861-47AB-A27F-103B65E5A663}" presName="rootComposite" presStyleCnt="0"/>
      <dgm:spPr/>
    </dgm:pt>
    <dgm:pt modelId="{2FC3DEFC-9E35-4317-B372-97ABEDD0EEA1}" type="pres">
      <dgm:prSet presAssocID="{7E6EF05A-0861-47AB-A27F-103B65E5A663}" presName="rootText" presStyleLbl="node2" presStyleIdx="2" presStyleCnt="4" custScaleX="107606" custScaleY="298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A3ABF5-69DC-43E6-99D6-0041F0BB1B80}" type="pres">
      <dgm:prSet presAssocID="{7E6EF05A-0861-47AB-A27F-103B65E5A663}" presName="rootConnector" presStyleLbl="node2" presStyleIdx="2" presStyleCnt="4"/>
      <dgm:spPr/>
      <dgm:t>
        <a:bodyPr/>
        <a:lstStyle/>
        <a:p>
          <a:endParaRPr lang="ru-RU"/>
        </a:p>
      </dgm:t>
    </dgm:pt>
    <dgm:pt modelId="{8FA208AE-6B29-4173-9540-023639A9DA9F}" type="pres">
      <dgm:prSet presAssocID="{7E6EF05A-0861-47AB-A27F-103B65E5A663}" presName="hierChild4" presStyleCnt="0"/>
      <dgm:spPr/>
    </dgm:pt>
    <dgm:pt modelId="{C62A98C2-A0AF-423F-970B-1FC31F8026EA}" type="pres">
      <dgm:prSet presAssocID="{7E6EF05A-0861-47AB-A27F-103B65E5A663}" presName="hierChild5" presStyleCnt="0"/>
      <dgm:spPr/>
    </dgm:pt>
    <dgm:pt modelId="{9E90712D-06AC-4C6E-ADF5-B5E7CFE2078D}" type="pres">
      <dgm:prSet presAssocID="{217686DB-A291-4979-8255-203EEADB699C}" presName="Name37" presStyleLbl="parChTrans1D2" presStyleIdx="3" presStyleCnt="4"/>
      <dgm:spPr/>
    </dgm:pt>
    <dgm:pt modelId="{8E496F52-0E47-4F58-9CE5-26E9358C4278}" type="pres">
      <dgm:prSet presAssocID="{6B774094-95F6-4636-9355-3E234A95AAC6}" presName="hierRoot2" presStyleCnt="0">
        <dgm:presLayoutVars>
          <dgm:hierBranch val="init"/>
        </dgm:presLayoutVars>
      </dgm:prSet>
      <dgm:spPr/>
    </dgm:pt>
    <dgm:pt modelId="{13281FAB-562B-41C2-BFFA-6038219E9295}" type="pres">
      <dgm:prSet presAssocID="{6B774094-95F6-4636-9355-3E234A95AAC6}" presName="rootComposite" presStyleCnt="0"/>
      <dgm:spPr/>
    </dgm:pt>
    <dgm:pt modelId="{B9B557E3-136A-4F68-BBA4-A5DEF8880C1E}" type="pres">
      <dgm:prSet presAssocID="{6B774094-95F6-4636-9355-3E234A95AAC6}" presName="rootText" presStyleLbl="node2" presStyleIdx="3" presStyleCnt="4" custScaleY="2267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54A925-624E-4CC0-99C5-158B3B78D009}" type="pres">
      <dgm:prSet presAssocID="{6B774094-95F6-4636-9355-3E234A95AAC6}" presName="rootConnector" presStyleLbl="node2" presStyleIdx="3" presStyleCnt="4"/>
      <dgm:spPr/>
    </dgm:pt>
    <dgm:pt modelId="{DC434D5E-69E5-4F90-929E-F5F29CD46510}" type="pres">
      <dgm:prSet presAssocID="{6B774094-95F6-4636-9355-3E234A95AAC6}" presName="hierChild4" presStyleCnt="0"/>
      <dgm:spPr/>
    </dgm:pt>
    <dgm:pt modelId="{F712DD19-42D9-4554-B313-22D5B94D50D1}" type="pres">
      <dgm:prSet presAssocID="{6B774094-95F6-4636-9355-3E234A95AAC6}" presName="hierChild5" presStyleCnt="0"/>
      <dgm:spPr/>
    </dgm:pt>
    <dgm:pt modelId="{5C92EDBD-7D94-454E-A52A-3E62E57C6167}" type="pres">
      <dgm:prSet presAssocID="{25249289-6507-4967-B727-C22285CCFD17}" presName="hierChild3" presStyleCnt="0"/>
      <dgm:spPr/>
    </dgm:pt>
  </dgm:ptLst>
  <dgm:cxnLst>
    <dgm:cxn modelId="{014314E8-C61A-44C3-990D-E34E3B674B69}" type="presOf" srcId="{F0A6C8E9-D0EA-4A4D-98A2-709076A3B42C}" destId="{0C3DA22B-58BE-4B87-9ED7-74F93A677C9F}" srcOrd="0" destOrd="0" presId="urn:microsoft.com/office/officeart/2005/8/layout/orgChart1"/>
    <dgm:cxn modelId="{9DB1BCF9-70D8-4F06-95FE-82DE8EB44933}" srcId="{8AAC450A-2180-423D-A1CA-A70BC99871E1}" destId="{25249289-6507-4967-B727-C22285CCFD17}" srcOrd="0" destOrd="0" parTransId="{B0834234-1F75-4AFA-B21D-BD2BA97D7971}" sibTransId="{4341063B-253F-434E-A49C-CE0ADCAB0B6B}"/>
    <dgm:cxn modelId="{43C1E94E-E12C-41EE-9BD8-F6BABA2BE271}" type="presOf" srcId="{F18440CD-BAB8-4325-9A9B-29A812FD65AB}" destId="{0D3D0D86-D80C-4455-99CF-9654904A16F8}" srcOrd="1" destOrd="0" presId="urn:microsoft.com/office/officeart/2005/8/layout/orgChart1"/>
    <dgm:cxn modelId="{01210231-503A-4F1B-9504-D6C40647FACE}" srcId="{25249289-6507-4967-B727-C22285CCFD17}" destId="{F18440CD-BAB8-4325-9A9B-29A812FD65AB}" srcOrd="0" destOrd="0" parTransId="{0571E311-8564-4001-BD94-00841219DE66}" sibTransId="{B8EDEA43-8092-4CEA-B570-151D01854DD3}"/>
    <dgm:cxn modelId="{0EC0550A-CFB9-4535-9CAB-43725A35DBF9}" type="presOf" srcId="{7E6EF05A-0861-47AB-A27F-103B65E5A663}" destId="{2FC3DEFC-9E35-4317-B372-97ABEDD0EEA1}" srcOrd="0" destOrd="0" presId="urn:microsoft.com/office/officeart/2005/8/layout/orgChart1"/>
    <dgm:cxn modelId="{316CF2E2-1F1D-449F-8908-FB5EB48F9CE1}" type="presOf" srcId="{3EF8376B-2A73-4C0F-9561-FC9249EE1109}" destId="{676A9EF0-FD81-4249-A1EE-4CC971F0C62F}" srcOrd="0" destOrd="0" presId="urn:microsoft.com/office/officeart/2005/8/layout/orgChart1"/>
    <dgm:cxn modelId="{8449558B-3F9B-4F19-811F-795C0DF5105B}" type="presOf" srcId="{25249289-6507-4967-B727-C22285CCFD17}" destId="{9A8F511E-C39C-4FF1-AF70-FFB5FF5098D3}" srcOrd="0" destOrd="0" presId="urn:microsoft.com/office/officeart/2005/8/layout/orgChart1"/>
    <dgm:cxn modelId="{BE3A3F71-143F-486E-AC4F-C0585AD1325F}" type="presOf" srcId="{0571E311-8564-4001-BD94-00841219DE66}" destId="{13C73114-0999-4CCD-B33F-86A7AEC84623}" srcOrd="0" destOrd="0" presId="urn:microsoft.com/office/officeart/2005/8/layout/orgChart1"/>
    <dgm:cxn modelId="{B970E4BB-54AA-4CF3-B7F8-CD3DD56281B3}" srcId="{25249289-6507-4967-B727-C22285CCFD17}" destId="{7E6EF05A-0861-47AB-A27F-103B65E5A663}" srcOrd="2" destOrd="0" parTransId="{F0A6C8E9-D0EA-4A4D-98A2-709076A3B42C}" sibTransId="{EAE14649-049E-4C16-A087-49EA1589FCA8}"/>
    <dgm:cxn modelId="{505A959F-532B-474C-86EF-19766268E810}" type="presOf" srcId="{6B774094-95F6-4636-9355-3E234A95AAC6}" destId="{B9B557E3-136A-4F68-BBA4-A5DEF8880C1E}" srcOrd="0" destOrd="0" presId="urn:microsoft.com/office/officeart/2005/8/layout/orgChart1"/>
    <dgm:cxn modelId="{DB49800A-792B-4E58-85EE-A17EEC6D21F5}" type="presOf" srcId="{217686DB-A291-4979-8255-203EEADB699C}" destId="{9E90712D-06AC-4C6E-ADF5-B5E7CFE2078D}" srcOrd="0" destOrd="0" presId="urn:microsoft.com/office/officeart/2005/8/layout/orgChart1"/>
    <dgm:cxn modelId="{2C99F1A5-FC10-4E98-B66B-67F1BFEB1449}" type="presOf" srcId="{25249289-6507-4967-B727-C22285CCFD17}" destId="{7142ED42-B191-4556-AC43-19EAB612BC46}" srcOrd="1" destOrd="0" presId="urn:microsoft.com/office/officeart/2005/8/layout/orgChart1"/>
    <dgm:cxn modelId="{B3F65A6F-B0EC-4889-AE5B-79C1D56BC91F}" type="presOf" srcId="{1BC137F4-27AD-46FC-BA56-8BBD8402FA19}" destId="{DB22B958-A2D4-4415-AD84-7996FF206942}" srcOrd="1" destOrd="0" presId="urn:microsoft.com/office/officeart/2005/8/layout/orgChart1"/>
    <dgm:cxn modelId="{D3085409-A78B-4DEC-AAB1-5DFD4E5253E6}" type="presOf" srcId="{F18440CD-BAB8-4325-9A9B-29A812FD65AB}" destId="{562EFB6D-03F9-431F-AD42-D8216B4BF261}" srcOrd="0" destOrd="0" presId="urn:microsoft.com/office/officeart/2005/8/layout/orgChart1"/>
    <dgm:cxn modelId="{0C13FA34-3B03-419C-A00C-D8FA8FD0E74D}" srcId="{25249289-6507-4967-B727-C22285CCFD17}" destId="{1BC137F4-27AD-46FC-BA56-8BBD8402FA19}" srcOrd="1" destOrd="0" parTransId="{3EF8376B-2A73-4C0F-9561-FC9249EE1109}" sibTransId="{289DC285-6D0A-44EC-B897-1A39859B384C}"/>
    <dgm:cxn modelId="{B143B579-BF99-47CB-ABF3-026A5618CC6D}" type="presOf" srcId="{6B774094-95F6-4636-9355-3E234A95AAC6}" destId="{7854A925-624E-4CC0-99C5-158B3B78D009}" srcOrd="1" destOrd="0" presId="urn:microsoft.com/office/officeart/2005/8/layout/orgChart1"/>
    <dgm:cxn modelId="{3B9FD46A-D6F1-434E-8E12-C846B6FE74C6}" type="presOf" srcId="{1BC137F4-27AD-46FC-BA56-8BBD8402FA19}" destId="{A5F8A209-48CB-43F5-9982-B1D8DF08FBAD}" srcOrd="0" destOrd="0" presId="urn:microsoft.com/office/officeart/2005/8/layout/orgChart1"/>
    <dgm:cxn modelId="{B852844D-1C04-4043-8879-B540D15C7FB2}" srcId="{25249289-6507-4967-B727-C22285CCFD17}" destId="{6B774094-95F6-4636-9355-3E234A95AAC6}" srcOrd="3" destOrd="0" parTransId="{217686DB-A291-4979-8255-203EEADB699C}" sibTransId="{7EC612D8-5C51-4269-86A1-44AB3E7CE015}"/>
    <dgm:cxn modelId="{704BB0B5-224D-40E9-8EC6-8C84E3B49A1C}" type="presOf" srcId="{7E6EF05A-0861-47AB-A27F-103B65E5A663}" destId="{EEA3ABF5-69DC-43E6-99D6-0041F0BB1B80}" srcOrd="1" destOrd="0" presId="urn:microsoft.com/office/officeart/2005/8/layout/orgChart1"/>
    <dgm:cxn modelId="{7D4AEE24-FA0C-41F2-BAD7-5F57A5820BBE}" type="presOf" srcId="{8AAC450A-2180-423D-A1CA-A70BC99871E1}" destId="{A7C06747-80CF-443E-B0D4-15D8EF518DC8}" srcOrd="0" destOrd="0" presId="urn:microsoft.com/office/officeart/2005/8/layout/orgChart1"/>
    <dgm:cxn modelId="{3C0A3199-3D44-4E6F-B946-84C4B6FBB0ED}" type="presParOf" srcId="{A7C06747-80CF-443E-B0D4-15D8EF518DC8}" destId="{2FFF9213-2CC3-4CF4-AFCE-6131FC04052A}" srcOrd="0" destOrd="0" presId="urn:microsoft.com/office/officeart/2005/8/layout/orgChart1"/>
    <dgm:cxn modelId="{73C44F33-B80C-4CA4-B68F-23E35E799A6A}" type="presParOf" srcId="{2FFF9213-2CC3-4CF4-AFCE-6131FC04052A}" destId="{D73C0773-566E-4F90-83C4-E8FEE38E3F18}" srcOrd="0" destOrd="0" presId="urn:microsoft.com/office/officeart/2005/8/layout/orgChart1"/>
    <dgm:cxn modelId="{28C87FB9-63F6-4527-927A-C6A6BDEB1940}" type="presParOf" srcId="{D73C0773-566E-4F90-83C4-E8FEE38E3F18}" destId="{9A8F511E-C39C-4FF1-AF70-FFB5FF5098D3}" srcOrd="0" destOrd="0" presId="urn:microsoft.com/office/officeart/2005/8/layout/orgChart1"/>
    <dgm:cxn modelId="{38F5BDB1-4685-4287-998E-71236D663CE5}" type="presParOf" srcId="{D73C0773-566E-4F90-83C4-E8FEE38E3F18}" destId="{7142ED42-B191-4556-AC43-19EAB612BC46}" srcOrd="1" destOrd="0" presId="urn:microsoft.com/office/officeart/2005/8/layout/orgChart1"/>
    <dgm:cxn modelId="{F3B86711-1F04-4537-AD94-794FE5D5B6C9}" type="presParOf" srcId="{2FFF9213-2CC3-4CF4-AFCE-6131FC04052A}" destId="{44DE12E7-82BB-4729-B2B9-E216D7172DD6}" srcOrd="1" destOrd="0" presId="urn:microsoft.com/office/officeart/2005/8/layout/orgChart1"/>
    <dgm:cxn modelId="{02C21B30-EB6C-4668-A8BD-6D6A38D1D4B7}" type="presParOf" srcId="{44DE12E7-82BB-4729-B2B9-E216D7172DD6}" destId="{13C73114-0999-4CCD-B33F-86A7AEC84623}" srcOrd="0" destOrd="0" presId="urn:microsoft.com/office/officeart/2005/8/layout/orgChart1"/>
    <dgm:cxn modelId="{856E1ABD-79B2-49FD-97AD-9BEFE95E93DD}" type="presParOf" srcId="{44DE12E7-82BB-4729-B2B9-E216D7172DD6}" destId="{61CE95FD-4968-4350-A2CE-5CFD32B2628D}" srcOrd="1" destOrd="0" presId="urn:microsoft.com/office/officeart/2005/8/layout/orgChart1"/>
    <dgm:cxn modelId="{DEE7B5A4-B687-41FD-8FB4-37F731C1D249}" type="presParOf" srcId="{61CE95FD-4968-4350-A2CE-5CFD32B2628D}" destId="{B5523724-5FC7-4C46-BE62-E21C4C95ABE2}" srcOrd="0" destOrd="0" presId="urn:microsoft.com/office/officeart/2005/8/layout/orgChart1"/>
    <dgm:cxn modelId="{ACA36989-DE2A-47AB-8351-701539773E09}" type="presParOf" srcId="{B5523724-5FC7-4C46-BE62-E21C4C95ABE2}" destId="{562EFB6D-03F9-431F-AD42-D8216B4BF261}" srcOrd="0" destOrd="0" presId="urn:microsoft.com/office/officeart/2005/8/layout/orgChart1"/>
    <dgm:cxn modelId="{10340B74-EC3B-4683-B174-50734CE99F9B}" type="presParOf" srcId="{B5523724-5FC7-4C46-BE62-E21C4C95ABE2}" destId="{0D3D0D86-D80C-4455-99CF-9654904A16F8}" srcOrd="1" destOrd="0" presId="urn:microsoft.com/office/officeart/2005/8/layout/orgChart1"/>
    <dgm:cxn modelId="{D0FF48C5-BC94-4245-88AC-D3503A97C006}" type="presParOf" srcId="{61CE95FD-4968-4350-A2CE-5CFD32B2628D}" destId="{06B2E73B-0921-4228-8180-F3310716C975}" srcOrd="1" destOrd="0" presId="urn:microsoft.com/office/officeart/2005/8/layout/orgChart1"/>
    <dgm:cxn modelId="{9BA75653-9380-480B-9B60-18265DAF17D7}" type="presParOf" srcId="{61CE95FD-4968-4350-A2CE-5CFD32B2628D}" destId="{95B7FA28-D7B7-44A0-8492-9A68D1F5FF47}" srcOrd="2" destOrd="0" presId="urn:microsoft.com/office/officeart/2005/8/layout/orgChart1"/>
    <dgm:cxn modelId="{2FB28994-2F7A-4E1A-8ACE-7C451C64BC0F}" type="presParOf" srcId="{44DE12E7-82BB-4729-B2B9-E216D7172DD6}" destId="{676A9EF0-FD81-4249-A1EE-4CC971F0C62F}" srcOrd="2" destOrd="0" presId="urn:microsoft.com/office/officeart/2005/8/layout/orgChart1"/>
    <dgm:cxn modelId="{79B8C013-CF75-44F4-A3C6-F8BA0C08D712}" type="presParOf" srcId="{44DE12E7-82BB-4729-B2B9-E216D7172DD6}" destId="{4513F371-6135-4CF7-B2A6-68E0276EBA3D}" srcOrd="3" destOrd="0" presId="urn:microsoft.com/office/officeart/2005/8/layout/orgChart1"/>
    <dgm:cxn modelId="{60C13492-3906-4D6B-A2E4-B1CC4828EF59}" type="presParOf" srcId="{4513F371-6135-4CF7-B2A6-68E0276EBA3D}" destId="{5325BCE6-3F7F-43ED-83EF-C3B300C8184F}" srcOrd="0" destOrd="0" presId="urn:microsoft.com/office/officeart/2005/8/layout/orgChart1"/>
    <dgm:cxn modelId="{61EEA3F3-BD8F-4F69-9E29-7CAF2C3889BD}" type="presParOf" srcId="{5325BCE6-3F7F-43ED-83EF-C3B300C8184F}" destId="{A5F8A209-48CB-43F5-9982-B1D8DF08FBAD}" srcOrd="0" destOrd="0" presId="urn:microsoft.com/office/officeart/2005/8/layout/orgChart1"/>
    <dgm:cxn modelId="{677A0319-6CF8-4756-BB9C-9BE02FA438A7}" type="presParOf" srcId="{5325BCE6-3F7F-43ED-83EF-C3B300C8184F}" destId="{DB22B958-A2D4-4415-AD84-7996FF206942}" srcOrd="1" destOrd="0" presId="urn:microsoft.com/office/officeart/2005/8/layout/orgChart1"/>
    <dgm:cxn modelId="{48614028-B993-4950-9F3C-BF0AF5C80C84}" type="presParOf" srcId="{4513F371-6135-4CF7-B2A6-68E0276EBA3D}" destId="{3CD2A061-ABFD-4D37-BF83-F72684D40061}" srcOrd="1" destOrd="0" presId="urn:microsoft.com/office/officeart/2005/8/layout/orgChart1"/>
    <dgm:cxn modelId="{FE44908A-B54A-4DFF-BB1D-B465B5B1B27B}" type="presParOf" srcId="{4513F371-6135-4CF7-B2A6-68E0276EBA3D}" destId="{3446D65F-5DF9-42F1-A991-AB625E02AFCF}" srcOrd="2" destOrd="0" presId="urn:microsoft.com/office/officeart/2005/8/layout/orgChart1"/>
    <dgm:cxn modelId="{88DF975C-BEC5-431C-900C-1399CE334860}" type="presParOf" srcId="{44DE12E7-82BB-4729-B2B9-E216D7172DD6}" destId="{0C3DA22B-58BE-4B87-9ED7-74F93A677C9F}" srcOrd="4" destOrd="0" presId="urn:microsoft.com/office/officeart/2005/8/layout/orgChart1"/>
    <dgm:cxn modelId="{41EA2D3C-D55D-4FC0-9F9D-E083B7C8B04B}" type="presParOf" srcId="{44DE12E7-82BB-4729-B2B9-E216D7172DD6}" destId="{24643CB5-1E64-461C-86FA-909CAC6F0A65}" srcOrd="5" destOrd="0" presId="urn:microsoft.com/office/officeart/2005/8/layout/orgChart1"/>
    <dgm:cxn modelId="{7C35F487-BB4A-45B8-B20E-4B52E65F4445}" type="presParOf" srcId="{24643CB5-1E64-461C-86FA-909CAC6F0A65}" destId="{C2D9B178-E8A1-4DC1-8277-A407BC030D33}" srcOrd="0" destOrd="0" presId="urn:microsoft.com/office/officeart/2005/8/layout/orgChart1"/>
    <dgm:cxn modelId="{EB0694A1-15DB-4076-8235-9781B1D9470C}" type="presParOf" srcId="{C2D9B178-E8A1-4DC1-8277-A407BC030D33}" destId="{2FC3DEFC-9E35-4317-B372-97ABEDD0EEA1}" srcOrd="0" destOrd="0" presId="urn:microsoft.com/office/officeart/2005/8/layout/orgChart1"/>
    <dgm:cxn modelId="{310E75DD-EE74-4A66-B7D6-CF164F819848}" type="presParOf" srcId="{C2D9B178-E8A1-4DC1-8277-A407BC030D33}" destId="{EEA3ABF5-69DC-43E6-99D6-0041F0BB1B80}" srcOrd="1" destOrd="0" presId="urn:microsoft.com/office/officeart/2005/8/layout/orgChart1"/>
    <dgm:cxn modelId="{DDAEB9FD-75F0-4214-A64B-4A301EE3FD3B}" type="presParOf" srcId="{24643CB5-1E64-461C-86FA-909CAC6F0A65}" destId="{8FA208AE-6B29-4173-9540-023639A9DA9F}" srcOrd="1" destOrd="0" presId="urn:microsoft.com/office/officeart/2005/8/layout/orgChart1"/>
    <dgm:cxn modelId="{2A8BF9DB-6C10-4EC6-82DF-52B10F350220}" type="presParOf" srcId="{24643CB5-1E64-461C-86FA-909CAC6F0A65}" destId="{C62A98C2-A0AF-423F-970B-1FC31F8026EA}" srcOrd="2" destOrd="0" presId="urn:microsoft.com/office/officeart/2005/8/layout/orgChart1"/>
    <dgm:cxn modelId="{1196A531-BEEF-43DC-974A-A2C47FB39B3F}" type="presParOf" srcId="{44DE12E7-82BB-4729-B2B9-E216D7172DD6}" destId="{9E90712D-06AC-4C6E-ADF5-B5E7CFE2078D}" srcOrd="6" destOrd="0" presId="urn:microsoft.com/office/officeart/2005/8/layout/orgChart1"/>
    <dgm:cxn modelId="{6B84446B-CA73-4F80-B60D-D3E5D07B9E81}" type="presParOf" srcId="{44DE12E7-82BB-4729-B2B9-E216D7172DD6}" destId="{8E496F52-0E47-4F58-9CE5-26E9358C4278}" srcOrd="7" destOrd="0" presId="urn:microsoft.com/office/officeart/2005/8/layout/orgChart1"/>
    <dgm:cxn modelId="{F3AC28ED-0491-4ABF-A677-6D140F03D896}" type="presParOf" srcId="{8E496F52-0E47-4F58-9CE5-26E9358C4278}" destId="{13281FAB-562B-41C2-BFFA-6038219E9295}" srcOrd="0" destOrd="0" presId="urn:microsoft.com/office/officeart/2005/8/layout/orgChart1"/>
    <dgm:cxn modelId="{9DFA1BAD-A29C-4393-A09C-37466289EA45}" type="presParOf" srcId="{13281FAB-562B-41C2-BFFA-6038219E9295}" destId="{B9B557E3-136A-4F68-BBA4-A5DEF8880C1E}" srcOrd="0" destOrd="0" presId="urn:microsoft.com/office/officeart/2005/8/layout/orgChart1"/>
    <dgm:cxn modelId="{92FF8B5F-950F-4AA9-9B11-AA7F88238F0F}" type="presParOf" srcId="{13281FAB-562B-41C2-BFFA-6038219E9295}" destId="{7854A925-624E-4CC0-99C5-158B3B78D009}" srcOrd="1" destOrd="0" presId="urn:microsoft.com/office/officeart/2005/8/layout/orgChart1"/>
    <dgm:cxn modelId="{644EF184-A446-43DB-8588-118452C79262}" type="presParOf" srcId="{8E496F52-0E47-4F58-9CE5-26E9358C4278}" destId="{DC434D5E-69E5-4F90-929E-F5F29CD46510}" srcOrd="1" destOrd="0" presId="urn:microsoft.com/office/officeart/2005/8/layout/orgChart1"/>
    <dgm:cxn modelId="{F56C4A56-B545-4C81-AD83-D88E80C61EAE}" type="presParOf" srcId="{8E496F52-0E47-4F58-9CE5-26E9358C4278}" destId="{F712DD19-42D9-4554-B313-22D5B94D50D1}" srcOrd="2" destOrd="0" presId="urn:microsoft.com/office/officeart/2005/8/layout/orgChart1"/>
    <dgm:cxn modelId="{D90C61AD-1C8E-4682-A33F-B9E0A6650C98}" type="presParOf" srcId="{2FFF9213-2CC3-4CF4-AFCE-6131FC04052A}" destId="{5C92EDBD-7D94-454E-A52A-3E62E57C61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712D-06AC-4C6E-ADF5-B5E7CFE2078D}">
      <dsp:nvSpPr>
        <dsp:cNvPr id="0" name=""/>
        <dsp:cNvSpPr/>
      </dsp:nvSpPr>
      <dsp:spPr>
        <a:xfrm>
          <a:off x="5998368" y="1218520"/>
          <a:ext cx="4816945" cy="495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564"/>
              </a:lnTo>
              <a:lnTo>
                <a:pt x="4816945" y="247564"/>
              </a:lnTo>
              <a:lnTo>
                <a:pt x="4816945" y="49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DA22B-58BE-4B87-9ED7-74F93A677C9F}">
      <dsp:nvSpPr>
        <dsp:cNvPr id="0" name=""/>
        <dsp:cNvSpPr/>
      </dsp:nvSpPr>
      <dsp:spPr>
        <a:xfrm>
          <a:off x="5998368" y="1218520"/>
          <a:ext cx="1874393" cy="495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564"/>
              </a:lnTo>
              <a:lnTo>
                <a:pt x="1874393" y="247564"/>
              </a:lnTo>
              <a:lnTo>
                <a:pt x="1874393" y="495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A9EF0-FD81-4249-A1EE-4CC971F0C62F}">
      <dsp:nvSpPr>
        <dsp:cNvPr id="0" name=""/>
        <dsp:cNvSpPr/>
      </dsp:nvSpPr>
      <dsp:spPr>
        <a:xfrm>
          <a:off x="4664031" y="1218520"/>
          <a:ext cx="1334337" cy="336546"/>
        </a:xfrm>
        <a:custGeom>
          <a:avLst/>
          <a:gdLst/>
          <a:ahLst/>
          <a:cxnLst/>
          <a:rect l="0" t="0" r="0" b="0"/>
          <a:pathLst>
            <a:path>
              <a:moveTo>
                <a:pt x="1334337" y="0"/>
              </a:moveTo>
              <a:lnTo>
                <a:pt x="1334337" y="88981"/>
              </a:lnTo>
              <a:lnTo>
                <a:pt x="0" y="88981"/>
              </a:lnTo>
              <a:lnTo>
                <a:pt x="0" y="3365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73114-0999-4CCD-B33F-86A7AEC84623}">
      <dsp:nvSpPr>
        <dsp:cNvPr id="0" name=""/>
        <dsp:cNvSpPr/>
      </dsp:nvSpPr>
      <dsp:spPr>
        <a:xfrm>
          <a:off x="1297980" y="1218520"/>
          <a:ext cx="4700388" cy="329072"/>
        </a:xfrm>
        <a:custGeom>
          <a:avLst/>
          <a:gdLst/>
          <a:ahLst/>
          <a:cxnLst/>
          <a:rect l="0" t="0" r="0" b="0"/>
          <a:pathLst>
            <a:path>
              <a:moveTo>
                <a:pt x="4700388" y="0"/>
              </a:moveTo>
              <a:lnTo>
                <a:pt x="4700388" y="81507"/>
              </a:lnTo>
              <a:lnTo>
                <a:pt x="0" y="81507"/>
              </a:lnTo>
              <a:lnTo>
                <a:pt x="0" y="3290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F511E-C39C-4FF1-AF70-FFB5FF5098D3}">
      <dsp:nvSpPr>
        <dsp:cNvPr id="0" name=""/>
        <dsp:cNvSpPr/>
      </dsp:nvSpPr>
      <dsp:spPr>
        <a:xfrm>
          <a:off x="4819490" y="39641"/>
          <a:ext cx="2357757" cy="1178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0" kern="1200" dirty="0" smtClean="0">
              <a:solidFill>
                <a:schemeClr val="tx1"/>
              </a:solidFill>
              <a:effectLst/>
            </a:rPr>
            <a:t>Nouns</a:t>
          </a:r>
          <a:endParaRPr lang="ru-RU" sz="6500" b="0" kern="1200" dirty="0">
            <a:solidFill>
              <a:schemeClr val="tx1"/>
            </a:solidFill>
            <a:effectLst/>
          </a:endParaRPr>
        </a:p>
      </dsp:txBody>
      <dsp:txXfrm>
        <a:off x="4819490" y="39641"/>
        <a:ext cx="2357757" cy="1178878"/>
      </dsp:txXfrm>
    </dsp:sp>
    <dsp:sp modelId="{562EFB6D-03F9-431F-AD42-D8216B4BF261}">
      <dsp:nvSpPr>
        <dsp:cNvPr id="0" name=""/>
        <dsp:cNvSpPr/>
      </dsp:nvSpPr>
      <dsp:spPr>
        <a:xfrm>
          <a:off x="0" y="1547592"/>
          <a:ext cx="2595961" cy="1696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Единственное (</a:t>
          </a:r>
          <a:r>
            <a:rPr lang="en-US" sz="36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singular)</a:t>
          </a:r>
          <a:endParaRPr lang="ru-RU" sz="36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0" y="1547592"/>
        <a:ext cx="2595961" cy="1696429"/>
      </dsp:txXfrm>
    </dsp:sp>
    <dsp:sp modelId="{A5F8A209-48CB-43F5-9982-B1D8DF08FBAD}">
      <dsp:nvSpPr>
        <dsp:cNvPr id="0" name=""/>
        <dsp:cNvSpPr/>
      </dsp:nvSpPr>
      <dsp:spPr>
        <a:xfrm>
          <a:off x="3156304" y="1555066"/>
          <a:ext cx="3015453" cy="1658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Множественное (</a:t>
          </a:r>
          <a:r>
            <a:rPr lang="en-US" sz="36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plural)</a:t>
          </a:r>
          <a:endParaRPr lang="ru-RU" sz="36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3156304" y="1555066"/>
        <a:ext cx="3015453" cy="1658163"/>
      </dsp:txXfrm>
    </dsp:sp>
    <dsp:sp modelId="{2FC3DEFC-9E35-4317-B372-97ABEDD0EEA1}">
      <dsp:nvSpPr>
        <dsp:cNvPr id="0" name=""/>
        <dsp:cNvSpPr/>
      </dsp:nvSpPr>
      <dsp:spPr>
        <a:xfrm>
          <a:off x="6604218" y="1713649"/>
          <a:ext cx="2537088" cy="3521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Неисчисляемые существительные, обозначающие чувства (</a:t>
          </a:r>
          <a:r>
            <a:rPr lang="ru-RU" sz="2800" kern="12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love</a:t>
          </a:r>
          <a:r>
            <a:rPr lang="ru-RU" sz="2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), вещества (</a:t>
          </a:r>
          <a:r>
            <a:rPr lang="ru-RU" sz="2800" kern="12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glass</a:t>
          </a:r>
          <a:r>
            <a:rPr lang="ru-RU" sz="2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), металлы (</a:t>
          </a:r>
          <a:r>
            <a:rPr lang="ru-RU" sz="2800" kern="12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steel</a:t>
          </a:r>
          <a:r>
            <a:rPr lang="ru-RU" sz="2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), сыпучие (</a:t>
          </a:r>
          <a:r>
            <a:rPr lang="ru-RU" sz="2800" kern="12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sugar</a:t>
          </a:r>
          <a:r>
            <a:rPr lang="ru-RU" sz="2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), жидкости (</a:t>
          </a:r>
          <a:r>
            <a:rPr lang="ru-RU" sz="2800" kern="12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water</a:t>
          </a:r>
          <a:r>
            <a:rPr lang="ru-RU" sz="2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)</a:t>
          </a:r>
          <a:endParaRPr lang="ru-RU" sz="28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6604218" y="1713649"/>
        <a:ext cx="2537088" cy="3521569"/>
      </dsp:txXfrm>
    </dsp:sp>
    <dsp:sp modelId="{B9B557E3-136A-4F68-BBA4-A5DEF8880C1E}">
      <dsp:nvSpPr>
        <dsp:cNvPr id="0" name=""/>
        <dsp:cNvSpPr/>
      </dsp:nvSpPr>
      <dsp:spPr>
        <a:xfrm>
          <a:off x="9636435" y="1713649"/>
          <a:ext cx="2357757" cy="267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Исчисляемые, которые можно сосчитать и поставить во множественное число</a:t>
          </a:r>
          <a:endParaRPr lang="ru-RU" sz="28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9636435" y="1713649"/>
        <a:ext cx="2357757" cy="2672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8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2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0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7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4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7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7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15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91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6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C4DA-0528-4095-AB2A-76F0A0936A32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F13D3-416B-4AC1-BD72-465289FF009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331717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5618" y="300252"/>
            <a:ext cx="11996382" cy="1119116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Singular/Plural nouns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</a:br>
            <a: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(</a:t>
            </a:r>
            <a:r>
              <a:rPr lang="ru-RU" sz="40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Множественное число существительных)</a:t>
            </a:r>
            <a:r>
              <a:rPr lang="en-US" sz="40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endParaRPr lang="ru-RU" sz="4000" dirty="0">
              <a:solidFill>
                <a:srgbClr val="FF0000"/>
              </a:solidFill>
              <a:effectLst/>
              <a:latin typeface="Monotype Corsiva" panose="03010101010201010101" pitchFamily="66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673886"/>
              </p:ext>
            </p:extLst>
          </p:nvPr>
        </p:nvGraphicFramePr>
        <p:xfrm>
          <a:off x="95250" y="1583139"/>
          <a:ext cx="11996738" cy="5274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5534" y="95535"/>
            <a:ext cx="11996382" cy="614149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Singular/Plural </a:t>
            </a:r>
            <a:r>
              <a:rPr lang="en-US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nouns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r>
              <a:rPr lang="ru-RU" sz="5400" baseline="300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1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endParaRPr lang="ru-RU" sz="5400" dirty="0">
              <a:solidFill>
                <a:srgbClr val="FF0000"/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5534" y="709685"/>
            <a:ext cx="11996382" cy="601866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2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английском языке только исчисляемые существительные имеют форму единственного и множественного числа</a:t>
            </a:r>
            <a:r>
              <a:rPr lang="ru-RU" sz="22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.!!!!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поставить существительное во множественное число, нам необходимо прибавить к нему букву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jacket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jackets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chairs</a:t>
            </a:r>
            <a:endParaRPr lang="ru-RU" sz="2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во многих случаях образование множественного число существительного в английском языке зависит от 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окончаний: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существительные заканчиваются на: –s, 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tch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-x, то при образовании множественного числа мы добавляем к нему окончание –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bush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bushes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в английском заканчиваются на букву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предшествует согласная буква, то во множественном числе -y меняют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flies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7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4513"/>
            <a:ext cx="10972800" cy="54422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Singular/Plural nouns</a:t>
            </a:r>
            <a: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r>
              <a:rPr lang="ru-RU" sz="5400" baseline="300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1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r>
              <a:rPr lang="ru-RU" sz="5400" baseline="300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примечание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1" y="668740"/>
            <a:ext cx="11928143" cy="61892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 заканчивается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перед которой стоит гласная, то при образовании множественного числа существительного мы просто добавляем букву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меняя самого слова: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toy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toys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в английском языке заканчиваются на букву –o, которой предшествует согласная буква, то во множественном числе к окончанию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добавляют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hero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heroes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заканчиваются на -f, -</a:t>
            </a:r>
            <a:r>
              <a:rPr lang="ru-RU" sz="23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во множественном числе –f меняется на - v и добавляется окончание –</a:t>
            </a:r>
            <a:r>
              <a:rPr lang="ru-RU" sz="23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(-s):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wife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wives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leaf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shelf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shelves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calf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calves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wolf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wolves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knife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knives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halves</a:t>
            </a:r>
            <a:endParaRPr lang="ru-RU" sz="2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r>
              <a:rPr lang="ru-RU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17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4513"/>
            <a:ext cx="10972800" cy="54422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Singular/Plural nouns </a:t>
            </a:r>
            <a:r>
              <a:rPr lang="ru-RU" sz="5400" baseline="300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исключения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2" y="668740"/>
            <a:ext cx="11473218" cy="61892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Исключения: </a:t>
            </a: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roof – roofs, a chief – chiefs, safe –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safes, handkerchief – handkerchiefs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в английском заканчиваются на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образование множественного числа происходит с помощью окончания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path – paths, a mouth – mouths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правил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feet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tooth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teeth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people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women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children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sheep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sheep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deer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phenomenon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phenomena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goose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geese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mouse – mice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1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 три существительных, </a:t>
            </a:r>
            <a:r>
              <a:rPr lang="ru-RU" sz="21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sz="21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множественном числе ту же форму, </a:t>
            </a:r>
            <a:r>
              <a:rPr lang="ru-RU" sz="21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1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единственном: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sheep — sheep a deer — deer a swine — swine</a:t>
            </a:r>
            <a:endParaRPr lang="ru-RU" sz="21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0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4512"/>
            <a:ext cx="10972800" cy="926365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Only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in</a:t>
            </a:r>
            <a: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the</a:t>
            </a:r>
            <a: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 </a:t>
            </a:r>
            <a:r>
              <a:rPr lang="ru-RU" sz="5400" dirty="0" err="1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plural</a:t>
            </a:r>
            <a: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</a:br>
            <a:r>
              <a:rPr lang="ru-RU" sz="28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Существительные только во множественном числе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41946"/>
            <a:ext cx="11473218" cy="532262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</a:t>
            </a: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английском, которые обозначают нераздельную пару, употребляются во множественном числе и с глаголом множественного числа, например: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джинсы,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Trousers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штаны ( брюки ),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Pants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брюки,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шорты,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Tights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колготки,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Breeches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бриджи,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Pajamas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пижама,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Briefs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трусы,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Panties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трусики,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Scissors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Pliers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плоскогубцы,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Tongs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щипцы,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Pincers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клещи,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glasses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spectacles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очки.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1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4512"/>
            <a:ext cx="10972800" cy="92636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Only in the singular</a:t>
            </a:r>
            <a: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</a:br>
            <a:r>
              <a:rPr lang="ru-RU" sz="28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Существительные только в единственном числе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41946"/>
            <a:ext cx="11473218" cy="532262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19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Неисчисляемые </a:t>
            </a: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не употребляются во множественном числе. </a:t>
            </a: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неисчисляемые существительные в английском языке имеют окончание </a:t>
            </a: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употребляются только в единственном числе и с глаголом единственного числа: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Mathematics, Physics, Economics, Phonetics, politics, billiards (game), dominoes (game), news, measles, mumps (disease).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единственном числе в английском языке также употребляется много видов пищи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yoghurt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cheese, butter, meat etc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9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oil, tea, coffee (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но: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coffee/tea –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чашка, часто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жно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услышать в кафе или ресторане),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lemonade etc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wood, gold, silver, plastic etc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Абстрактные </a:t>
            </a: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freedom, love, beauty, help, knowledge, education etc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другие существительные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weather, information, luggage, baggage,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equipment, fun, litter, news, money, accommodation, advice.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0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33695"/>
            <a:ext cx="109728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Исчисляемые/Неисчисляемые</a:t>
            </a:r>
            <a: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22830" y="928048"/>
            <a:ext cx="11873552" cy="5827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Неисчисляемые существительные могут употреблять со словами: 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ome/any/much/little: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some milk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drink little milk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don’t drink much milk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Исчисляемые </a:t>
            </a: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во множественном числе также могут употребляться со словами: </a:t>
            </a:r>
            <a:r>
              <a:rPr lang="en-US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few/a few/many/: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a few minutes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apples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английском языке существуют меры величины и контейнеры, которые помогают сосчитать </a:t>
            </a:r>
            <a:r>
              <a:rPr lang="ru-RU" sz="19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неисчисляемые существительные:</a:t>
            </a:r>
            <a:endParaRPr lang="en-US" sz="19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bottle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packet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honey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loaf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carton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coke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bowl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chocolate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piece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piece of chocolate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9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9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0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105</TotalTime>
  <Words>856</Words>
  <Application>Microsoft Office PowerPoint</Application>
  <PresentationFormat>Широкоэкранный</PresentationFormat>
  <Paragraphs>115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Monotype Corsiva</vt:lpstr>
      <vt:lpstr>Times New Roman</vt:lpstr>
      <vt:lpstr>La mente</vt:lpstr>
      <vt:lpstr>Singular/Plural nouns  (Множественное число существительных) </vt:lpstr>
      <vt:lpstr>Singular/Plural nouns 1 </vt:lpstr>
      <vt:lpstr>Singular/Plural nouns 1 примечание</vt:lpstr>
      <vt:lpstr>Singular/Plural nouns исключения</vt:lpstr>
      <vt:lpstr>Only in the plural Существительные только во множественном числе</vt:lpstr>
      <vt:lpstr>Only in the singular Существительные только в единственном числе</vt:lpstr>
      <vt:lpstr>Исчисляемые/Неисчисляемые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Приветствие и прощание 1</dc:title>
  <dc:creator>Max</dc:creator>
  <cp:lastModifiedBy>Max</cp:lastModifiedBy>
  <cp:revision>13</cp:revision>
  <dcterms:created xsi:type="dcterms:W3CDTF">2017-10-28T14:16:53Z</dcterms:created>
  <dcterms:modified xsi:type="dcterms:W3CDTF">2017-10-29T17:50:24Z</dcterms:modified>
</cp:coreProperties>
</file>